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8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8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4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7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5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0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3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3270-308B-4ECF-BF5D-B22EBA1B2865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623E-590C-43A0-BB6F-95B2BC6E0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5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01250" cy="2387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Долгоссрочный</a:t>
            </a:r>
            <a:r>
              <a:rPr lang="ru-RU" dirty="0"/>
              <a:t>  </a:t>
            </a: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«Мастера народных промыслов»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7320" y="6030119"/>
            <a:ext cx="9144000" cy="1655762"/>
          </a:xfrm>
        </p:spPr>
        <p:txBody>
          <a:bodyPr/>
          <a:lstStyle/>
          <a:p>
            <a:r>
              <a:rPr lang="ru-RU" dirty="0" err="1" smtClean="0"/>
              <a:t>Поготовила</a:t>
            </a:r>
            <a:r>
              <a:rPr lang="ru-RU" dirty="0" smtClean="0"/>
              <a:t> Карасева Е.Е.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7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22529"/>
            <a:ext cx="11216640" cy="663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деятельности и формы работы: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 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игры: «Художественный салон», «Экскурсия по Городецкому музею».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«Найди пару», «Разрезные картинки», «Лото», «Обведи элемент», «Дорисуй рисунок», «Поможем художнику», «Найди лишнее», «Узнай элементы узора».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 – коммуникативная и познавательная деятельность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Беседа: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ты знаешь об искусстве Городецких мастеров?», «Почему Гжель называется сине-голубой?», «Какими промыслами занимались мастера 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Майдана? Какими элементами росписи они пользовались?», «История русской матрешки».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альбомов для творчества: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«Сказочная Гжель», «Городецкая роспись», «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Майдан», «Матрешки».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Альбомы для раскрашивания с элементами различных росписей (игрушки, матрешки, посуда).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545622"/>
            <a:ext cx="10469880" cy="445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 и чтение художественной литературы:</a:t>
            </a:r>
            <a:endParaRPr lang="ru-RU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Чтение стихов и загадок о Гжели, Городце, матрешках.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деятельность: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детских творческих работ по теме: «Декоративно – прикладное искусство». Рисование: «Декоративное блюдо» (городецкая роспись), «Городецкий фазан» (роспись доски), «Блюдце» (гжельская роспись), «Роспись бочонка», «Роспись матрешки» (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полхов-майданская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роспись).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«Чайник» (гжельская роспись).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Оригами: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«Конь вороной» (городецкая роспись), «Грибок» (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полхов-майданская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роспись).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6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1100" y="922667"/>
            <a:ext cx="984885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«Веселый Городец», «Солонка» (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Майдан). Выставка изделий гжельской керамики, изделий городецкого промысла, игрушек 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полхов-майданской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росписи, матрешек.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Презентация: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«Народно – художественные промыслы России», «Русские народные ремесла», «Из истории матрешки».……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2836390"/>
            <a:ext cx="5991225" cy="4021610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155828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746055"/>
            <a:ext cx="11811000" cy="5577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этого проекта дошкольники познакомились с городецкой, гжельской, </a:t>
            </a:r>
            <a:r>
              <a:rPr lang="ru-RU" sz="28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полхов-майданской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росписью, </a:t>
            </a:r>
            <a:r>
              <a:rPr lang="ru-RU" sz="28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филимоновскими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игрушками  </a:t>
            </a:r>
            <a:r>
              <a:rPr lang="ru-RU" sz="28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свистуликами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дымковскими   игрушками.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средней группы, воспитатели, родители.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реализации: ноябрь 2016г. – март 2017г.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 информационно – творческий.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в наше время мало внимания уделяется знакомству детей с различными видами декоративно – прикладного искусства, народными промыслами и народными традициями и  профессиями.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2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4920" y="576089"/>
            <a:ext cx="98298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средней группы №10 совместно с воспитателями Деменевой Н.Н  и  Карасёвой Е.Е  реализовали  проект </a:t>
            </a:r>
            <a:r>
              <a:rPr lang="ru-RU" sz="20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«Мастера народных  промыслов».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809750"/>
            <a:ext cx="6518909" cy="4889182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64920" y="1809750"/>
            <a:ext cx="39065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Русские народные промыслы — форма народного творчества, в которой отчетливо прослеживаются русские традиционные нравы, зародившиеся много веков назад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8" y="4377267"/>
            <a:ext cx="4385582" cy="2480733"/>
          </a:xfrm>
          <a:prstGeom prst="rect">
            <a:avLst/>
          </a:prstGeom>
          <a:effectLst>
            <a:softEdge rad="711200"/>
          </a:effectLst>
        </p:spPr>
      </p:pic>
    </p:spTree>
    <p:extLst>
      <p:ext uri="{BB962C8B-B14F-4D97-AF65-F5344CB8AC3E}">
        <p14:creationId xmlns:p14="http://schemas.microsoft.com/office/powerpoint/2010/main" val="4836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070" y="266305"/>
            <a:ext cx="8355330" cy="439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продолжать знакомство с русскими народными промыслами (городецкой, гжельской, </a:t>
            </a:r>
            <a:r>
              <a:rPr lang="ru-RU" sz="2400" dirty="0" err="1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полхов-майданской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росписью);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вызвать интерес у детей к народному творчеству;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учить видеть красоту и своеобразие городецкой, гжельской, </a:t>
            </a:r>
            <a:r>
              <a:rPr lang="ru-RU" sz="2400" dirty="0" err="1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полхов-майданской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учить детей оригинально составлять узоры по мотивам народных росписей; - научить детей ориентироваться в различных видах росписи.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788390"/>
            <a:ext cx="4914900" cy="327916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882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141512"/>
            <a:ext cx="11868150" cy="701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любовь к русскому прикладному искусству;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к народному творчеству;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уважение к работе народных мастеров;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воспитывать эстетические и этические чувства, любознательность. </a:t>
            </a:r>
            <a:r>
              <a:rPr lang="ru-RU" sz="2400" i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развивать познавательную активность детей;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развивать чувство цвета, композиционные умения;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развивать внимание, мышление, творческое воображение, зрительную память, умение анализировать; - активизировать словарь: растительный орнамент, завиток, тычок, элемент, розан, купавка, Городец, Гжель, </a:t>
            </a:r>
            <a:r>
              <a:rPr lang="ru-RU" sz="2400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Майдан.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обобщать знания детей о декоративно - прикладном искусстве;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у детей познавательный интерес к русскому народному творчеству;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обобщить результаты коллективной творческой деятельности детей, родителей, педагогов в ходе реализации проекта «Народные промыслы».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92" y="0"/>
            <a:ext cx="3880417" cy="2194983"/>
          </a:xfrm>
          <a:prstGeom prst="rect">
            <a:avLst/>
          </a:prstGeom>
          <a:effectLst>
            <a:softEdge rad="711200"/>
          </a:effectLst>
        </p:spPr>
      </p:pic>
    </p:spTree>
    <p:extLst>
      <p:ext uri="{BB962C8B-B14F-4D97-AF65-F5344CB8AC3E}">
        <p14:creationId xmlns:p14="http://schemas.microsoft.com/office/powerpoint/2010/main" val="12937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colorTemperature colorTemp="6968"/>
                    </a14:imgEffect>
                    <a14:imgEffect>
                      <a14:saturation sat="92000"/>
                    </a14:imgEffect>
                    <a14:imgEffect>
                      <a14:brightnessContrast bright="18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52750"/>
            <a:ext cx="6934200" cy="3905250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43137"/>
              </a:srgbClr>
            </a:outerShdw>
            <a:softEdge rad="355600"/>
          </a:effectLst>
        </p:spPr>
      </p:pic>
      <p:sp>
        <p:nvSpPr>
          <p:cNvPr id="4" name="Прямоугольник 3" descr="художественного  труда  &#10;"/>
          <p:cNvSpPr/>
          <p:nvPr/>
        </p:nvSpPr>
        <p:spPr>
          <a:xfrm>
            <a:off x="480060" y="152468"/>
            <a:ext cx="8321040" cy="643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Формировать  интерес  и  представления  о  профессиях  декоративно-прикладного  искусства  на  ленте  времени  через  использование ИКТ,  моделирования, мини проектов  с  семьями  воспитанников и др.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 о  содержании и структуре процессе художественного  труда 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художника народного промысла, гончара народного </a:t>
            </a:r>
            <a:r>
              <a:rPr lang="ru-RU" sz="2400" dirty="0" err="1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промылса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 увидеть  результат художественного  труда  профессий декоративно- прикладного искусства для  удовлетворения  потребностей  человека…..;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субъективную  позицию детей при  ознакомлении  с  профессиями и  при  вовлечении  детей в 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продуктивные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 детской  деятельности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игровую деятельность на 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технологии «Ладошка»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7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237502"/>
            <a:ext cx="9361170" cy="593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  детей  в  художественно –творческую деятельность по  мотивам  народных промыслов (декоративного  характера), формировать  позитивные  установки к художественным видам  труда  и  творчества: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 поддерживать  положительное  отношение к  художественно- творческой деятельности  по  мотивам  народных   промыслов, насыщать  данную  деятельность, формировать  способы   её  выполнения;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 способствовать  развитию    понимания  условий, структуры  и  результата  деятельности  для  выбора и  оценки  её   результатов  через  художественные   мастерские  и  другие  культурные  практики;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способствовать  формированию  и  развитию  личностных   качеств  ребёнка  при  выборе  и  исполнению разных  видов  деятельности.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5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3520" y="1162842"/>
            <a:ext cx="9631680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Включать  родителей  в  проект  по  формированию представлений  о  профессиях декоративно-прикладного  искусства.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в процессе  информирования детей  о  русских  народных  промыслах: самостоятельно 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 информации и оформление  её  в  альбом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русским  народным  промыслам.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 участвовать в мастер-классах,  конкурсах и т. п.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  для  реализации  ООП  детского  сада  осуществлять  мероприятия  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нэтворкинга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2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эвент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</a:t>
            </a:r>
            <a:r>
              <a:rPr lang="ru-RU" sz="2400" dirty="0" err="1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классыи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праздники, развлечения, изготовление подарков, и другое.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6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670" y="1316600"/>
            <a:ext cx="9738360" cy="346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IIII</a:t>
            </a:r>
            <a:r>
              <a:rPr lang="ru-RU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Создать в группе  РППС  </a:t>
            </a:r>
            <a:r>
              <a:rPr lang="ru-RU" sz="2400" b="1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способсвующую</a:t>
            </a:r>
            <a:r>
              <a:rPr lang="ru-RU" sz="2400" b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развитию  творческих  способностей детей  в  совместной  и  самостоятельной  деятельности.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 создавать условия для  ознакомления и  накопления опыта выполнения различных  видов художественной деятельности  по  мотивам  народно-прикладного  искусства;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 создавать   условия  для  использования  работ  детей в РППС группы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4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1233320"/>
            <a:ext cx="10648950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проекта: </a:t>
            </a:r>
            <a:endParaRPr lang="ru-RU" sz="2800" dirty="0" smtClean="0">
              <a:solidFill>
                <a:srgbClr val="1A1A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Интерес </a:t>
            </a:r>
            <a:r>
              <a:rPr lang="ru-RU" sz="280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мастерам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различных видов декоративно-прикладного искусства: городецкой, гжельской, </a:t>
            </a:r>
            <a:r>
              <a:rPr lang="ru-RU" sz="28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полхов-майданской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росписи; </a:t>
            </a:r>
            <a:endParaRPr lang="ru-RU" sz="2800" dirty="0" smtClean="0">
              <a:solidFill>
                <a:srgbClr val="1A1A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ориентироваться в различных видах росписи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уение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составлять узоры по мотивам народных росписей.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13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901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Долгоссрочный  проект «Мастера народных промыслов»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Долгоссрочный  проект «Народные промыслы» </dc:title>
  <dc:creator>PC USER</dc:creator>
  <cp:lastModifiedBy>Старший воспитатель</cp:lastModifiedBy>
  <cp:revision>10</cp:revision>
  <dcterms:created xsi:type="dcterms:W3CDTF">2017-01-09T08:50:06Z</dcterms:created>
  <dcterms:modified xsi:type="dcterms:W3CDTF">2017-05-16T09:17:05Z</dcterms:modified>
</cp:coreProperties>
</file>