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0" r:id="rId3"/>
    <p:sldId id="259" r:id="rId4"/>
    <p:sldId id="282" r:id="rId5"/>
    <p:sldId id="281" r:id="rId6"/>
    <p:sldId id="284" r:id="rId7"/>
    <p:sldId id="286" r:id="rId8"/>
    <p:sldId id="283" r:id="rId9"/>
    <p:sldId id="285" r:id="rId10"/>
    <p:sldId id="291" r:id="rId11"/>
    <p:sldId id="29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32" y="12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DED00-E230-4EBC-856C-93034CB38649}" type="datetimeFigureOut">
              <a:rPr lang="ru-RU" smtClean="0"/>
              <a:pPr/>
              <a:t>13.06.2024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CD56-9365-4D84-A1EF-BB2FB8E02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DED00-E230-4EBC-856C-93034CB38649}" type="datetimeFigureOut">
              <a:rPr lang="ru-RU" smtClean="0"/>
              <a:pPr/>
              <a:t>13.06.2024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CD56-9365-4D84-A1EF-BB2FB8E02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DED00-E230-4EBC-856C-93034CB38649}" type="datetimeFigureOut">
              <a:rPr lang="ru-RU" smtClean="0"/>
              <a:pPr/>
              <a:t>13.06.2024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CD56-9365-4D84-A1EF-BB2FB8E02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DED00-E230-4EBC-856C-93034CB38649}" type="datetimeFigureOut">
              <a:rPr lang="ru-RU" smtClean="0"/>
              <a:pPr/>
              <a:t>13.06.2024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CD56-9365-4D84-A1EF-BB2FB8E02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DED00-E230-4EBC-856C-93034CB38649}" type="datetimeFigureOut">
              <a:rPr lang="ru-RU" smtClean="0"/>
              <a:pPr/>
              <a:t>13.06.2024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CD56-9365-4D84-A1EF-BB2FB8E02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DED00-E230-4EBC-856C-93034CB38649}" type="datetimeFigureOut">
              <a:rPr lang="ru-RU" smtClean="0"/>
              <a:pPr/>
              <a:t>13.06.2024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CD56-9365-4D84-A1EF-BB2FB8E02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DED00-E230-4EBC-856C-93034CB38649}" type="datetimeFigureOut">
              <a:rPr lang="ru-RU" smtClean="0"/>
              <a:pPr/>
              <a:t>13.06.2024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CD56-9365-4D84-A1EF-BB2FB8E02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DED00-E230-4EBC-856C-93034CB38649}" type="datetimeFigureOut">
              <a:rPr lang="ru-RU" smtClean="0"/>
              <a:pPr/>
              <a:t>13.06.2024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CD56-9365-4D84-A1EF-BB2FB8E025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DED00-E230-4EBC-856C-93034CB38649}" type="datetimeFigureOut">
              <a:rPr lang="ru-RU" smtClean="0"/>
              <a:pPr/>
              <a:t>13.06.2024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CD56-9365-4D84-A1EF-BB2FB8E02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DED00-E230-4EBC-856C-93034CB38649}" type="datetimeFigureOut">
              <a:rPr lang="ru-RU" smtClean="0"/>
              <a:pPr/>
              <a:t>13.06.2024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CD56-9365-4D84-A1EF-BB2FB8E02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DED00-E230-4EBC-856C-93034CB38649}" type="datetimeFigureOut">
              <a:rPr lang="ru-RU" smtClean="0"/>
              <a:pPr/>
              <a:t>13.06.2024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0CD56-9365-4D84-A1EF-BB2FB8E025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C7A1B-EBD5-4272-99F5-3383D613C576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9B4FA-F219-4BFB-ACA0-369EC4345DB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42844" y="142852"/>
            <a:ext cx="8858312" cy="657229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6642556"/>
            <a:ext cx="119936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>
                <a:latin typeface="Times New Roman" pitchFamily="18" charset="0"/>
                <a:cs typeface="Times New Roman" pitchFamily="18" charset="0"/>
              </a:rPr>
              <a:t>http://linda6035.ucoz.ru/</a:t>
            </a:r>
            <a:endParaRPr lang="ru-RU" sz="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8358214" y="6143644"/>
            <a:ext cx="571504" cy="500066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22"/>
          <p:cNvGrpSpPr/>
          <p:nvPr/>
        </p:nvGrpSpPr>
        <p:grpSpPr>
          <a:xfrm flipH="1">
            <a:off x="5524484" y="260648"/>
            <a:ext cx="3619516" cy="6043980"/>
            <a:chOff x="142844" y="2500306"/>
            <a:chExt cx="2393816" cy="4092354"/>
          </a:xfrm>
        </p:grpSpPr>
        <p:pic>
          <p:nvPicPr>
            <p:cNvPr id="8" name="Рисунок 7" descr="Безымянный.png"/>
            <p:cNvPicPr>
              <a:picLocks noChangeAspect="1"/>
            </p:cNvPicPr>
            <p:nvPr/>
          </p:nvPicPr>
          <p:blipFill>
            <a:blip r:embed="rId2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>
            <a:xfrm>
              <a:off x="142844" y="2500306"/>
              <a:ext cx="1790403" cy="4092354"/>
            </a:xfrm>
            <a:prstGeom prst="rect">
              <a:avLst/>
            </a:prstGeom>
            <a:effectLst>
              <a:softEdge rad="31750"/>
            </a:effectLst>
          </p:spPr>
        </p:pic>
        <p:pic>
          <p:nvPicPr>
            <p:cNvPr id="9" name="Рисунок 8" descr="1.png"/>
            <p:cNvPicPr>
              <a:picLocks noChangeAspect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214414" y="3286124"/>
              <a:ext cx="1322246" cy="1285884"/>
            </a:xfrm>
            <a:prstGeom prst="rect">
              <a:avLst/>
            </a:prstGeom>
            <a:effectLst>
              <a:softEdge rad="31750"/>
            </a:effectLst>
          </p:spPr>
        </p:pic>
      </p:grpSp>
      <p:sp>
        <p:nvSpPr>
          <p:cNvPr id="10" name="Прямоугольник 9"/>
          <p:cNvSpPr/>
          <p:nvPr/>
        </p:nvSpPr>
        <p:spPr>
          <a:xfrm>
            <a:off x="971600" y="980728"/>
            <a:ext cx="6264696" cy="2677656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Интерактивная игра</a:t>
            </a:r>
          </a:p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сказке А. С. Пушкина</a:t>
            </a:r>
          </a:p>
          <a:p>
            <a:pPr algn="ctr"/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«Сказка о рыбаке и рыбке»</a:t>
            </a:r>
          </a:p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Для детей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среднего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дошкольного возраста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55576" y="260648"/>
            <a:ext cx="8208912" cy="523220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МДОУ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«Детский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сад №221»</a:t>
            </a:r>
            <a:endParaRPr lang="ru-RU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35088" y="5301208"/>
            <a:ext cx="8208912" cy="523220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Подготовила: Деменева Н.Н.</a:t>
            </a:r>
            <a:endParaRPr lang="ru-RU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22"/>
          <p:cNvGrpSpPr/>
          <p:nvPr/>
        </p:nvGrpSpPr>
        <p:grpSpPr>
          <a:xfrm>
            <a:off x="142844" y="2500306"/>
            <a:ext cx="2393816" cy="4092354"/>
            <a:chOff x="142844" y="2500306"/>
            <a:chExt cx="2393816" cy="4092354"/>
          </a:xfrm>
        </p:grpSpPr>
        <p:pic>
          <p:nvPicPr>
            <p:cNvPr id="2" name="Рисунок 1" descr="Безымянный.png"/>
            <p:cNvPicPr>
              <a:picLocks noChangeAspect="1"/>
            </p:cNvPicPr>
            <p:nvPr/>
          </p:nvPicPr>
          <p:blipFill>
            <a:blip r:embed="rId2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>
            <a:xfrm>
              <a:off x="142844" y="2500306"/>
              <a:ext cx="1790403" cy="4092354"/>
            </a:xfrm>
            <a:prstGeom prst="rect">
              <a:avLst/>
            </a:prstGeom>
            <a:effectLst>
              <a:softEdge rad="31750"/>
            </a:effectLst>
          </p:spPr>
        </p:pic>
        <p:pic>
          <p:nvPicPr>
            <p:cNvPr id="3" name="Рисунок 2" descr="1.png"/>
            <p:cNvPicPr>
              <a:picLocks noChangeAspect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214414" y="3286124"/>
              <a:ext cx="1322246" cy="1285884"/>
            </a:xfrm>
            <a:prstGeom prst="rect">
              <a:avLst/>
            </a:prstGeom>
            <a:effectLst>
              <a:softEdge rad="31750"/>
            </a:effectLst>
          </p:spPr>
        </p:pic>
      </p:grpSp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Княгиней тьмы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4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Кем желала стать старуха в самой заветной своей мечте?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Владычицей морской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Королевой красоты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Царицей полей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22"/>
          <p:cNvGrpSpPr/>
          <p:nvPr/>
        </p:nvGrpSpPr>
        <p:grpSpPr>
          <a:xfrm flipH="1">
            <a:off x="6084168" y="1174060"/>
            <a:ext cx="3403492" cy="5683940"/>
            <a:chOff x="142844" y="2500306"/>
            <a:chExt cx="2393816" cy="4092354"/>
          </a:xfrm>
        </p:grpSpPr>
        <p:pic>
          <p:nvPicPr>
            <p:cNvPr id="2" name="Рисунок 1" descr="Безымянный.png"/>
            <p:cNvPicPr>
              <a:picLocks noChangeAspect="1"/>
            </p:cNvPicPr>
            <p:nvPr/>
          </p:nvPicPr>
          <p:blipFill>
            <a:blip r:embed="rId2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>
            <a:xfrm>
              <a:off x="142844" y="2500306"/>
              <a:ext cx="1790403" cy="4092354"/>
            </a:xfrm>
            <a:prstGeom prst="rect">
              <a:avLst/>
            </a:prstGeom>
            <a:effectLst>
              <a:softEdge rad="31750"/>
            </a:effectLst>
          </p:spPr>
        </p:pic>
        <p:pic>
          <p:nvPicPr>
            <p:cNvPr id="3" name="Рисунок 2" descr="1.png"/>
            <p:cNvPicPr>
              <a:picLocks noChangeAspect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214414" y="3286124"/>
              <a:ext cx="1322246" cy="1285884"/>
            </a:xfrm>
            <a:prstGeom prst="rect">
              <a:avLst/>
            </a:prstGeom>
            <a:effectLst>
              <a:softEdge rad="31750"/>
            </a:effectLst>
          </p:spPr>
        </p:pic>
      </p:grpSp>
      <p:sp>
        <p:nvSpPr>
          <p:cNvPr id="23" name="Управляющая кнопка: настраиваемая 22">
            <a:hlinkClick r:id="" action="ppaction://hlinkshowjump?jump=endshow" highlightClick="1"/>
          </p:cNvPr>
          <p:cNvSpPr/>
          <p:nvPr/>
        </p:nvSpPr>
        <p:spPr>
          <a:xfrm>
            <a:off x="7858148" y="6357958"/>
            <a:ext cx="1143008" cy="357190"/>
          </a:xfrm>
          <a:prstGeom prst="actionButtonBlank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ВЫХОД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691680" y="1844824"/>
            <a:ext cx="590465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МОЛОДЦЫ!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hlinkClick r:id="rId2" action="ppaction://hlinksldjump"/>
          </p:cNvPr>
          <p:cNvSpPr/>
          <p:nvPr/>
        </p:nvSpPr>
        <p:spPr>
          <a:xfrm>
            <a:off x="3923928" y="4653136"/>
            <a:ext cx="4104456" cy="1363592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Начать игру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Группа 22"/>
          <p:cNvGrpSpPr/>
          <p:nvPr/>
        </p:nvGrpSpPr>
        <p:grpSpPr>
          <a:xfrm>
            <a:off x="0" y="620688"/>
            <a:ext cx="3976820" cy="6043980"/>
            <a:chOff x="142844" y="2500306"/>
            <a:chExt cx="2393816" cy="4092354"/>
          </a:xfrm>
        </p:grpSpPr>
        <p:pic>
          <p:nvPicPr>
            <p:cNvPr id="8" name="Рисунок 7" descr="Безымянный.png"/>
            <p:cNvPicPr>
              <a:picLocks noChangeAspect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>
            <a:xfrm>
              <a:off x="142844" y="2500306"/>
              <a:ext cx="1790403" cy="4092354"/>
            </a:xfrm>
            <a:prstGeom prst="rect">
              <a:avLst/>
            </a:prstGeom>
            <a:effectLst>
              <a:softEdge rad="31750"/>
            </a:effectLst>
          </p:spPr>
        </p:pic>
        <p:pic>
          <p:nvPicPr>
            <p:cNvPr id="9" name="Рисунок 8" descr="1.png"/>
            <p:cNvPicPr>
              <a:picLocks noChangeAspect="1"/>
            </p:cNvPicPr>
            <p:nvPr/>
          </p:nvPicPr>
          <p:blipFill>
            <a:blip r:embed="rId4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214414" y="3286124"/>
              <a:ext cx="1322246" cy="1285884"/>
            </a:xfrm>
            <a:prstGeom prst="rect">
              <a:avLst/>
            </a:prstGeom>
            <a:effectLst>
              <a:softEdge rad="31750"/>
            </a:effectLst>
          </p:spPr>
        </p:pic>
      </p:grpSp>
      <p:sp>
        <p:nvSpPr>
          <p:cNvPr id="10" name="Прямоугольник 9"/>
          <p:cNvSpPr/>
          <p:nvPr/>
        </p:nvSpPr>
        <p:spPr>
          <a:xfrm>
            <a:off x="1547664" y="332656"/>
            <a:ext cx="64087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Правила игры: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dirty="0" smtClean="0">
                <a:solidFill>
                  <a:srgbClr val="002060"/>
                </a:solidFill>
              </a:rPr>
              <a:t>играют два и более участников;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если ответил неправильно – переход хода к другому участнику;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если ответил правильно – зарабатываешь один балл;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побеждает тот, кто наберёт больше всего баллов. </a:t>
            </a:r>
            <a:endParaRPr lang="ru-RU" sz="2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«Жили-были старик со старухой.»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начинается сказка?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«Жили-были дед да баба.»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«Жил старик со своею старухой.»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«У моря, у синего моря, где волны шумят на просторе.»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землянке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Где жил старик со своею старухой?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избушке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лачужке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шалаше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Двадцать три года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Сколько лет рыбачил старик?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Тридцать три года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Сорок три года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Пятьдесят три года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Удочкой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Чем  ловил рыбу старик?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Бреднем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Неводом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Сачком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Поместил в аквариум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сделал старик, поймав золотую рыбку?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Отпустил в море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Отправился к ювелиру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Сварил уху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Окна землянки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было разбитым у старика со старухой?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Тарелки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Зеркальце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Корыто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Щука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43240" y="1928802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>
            <a:hlinkClick r:id="" action="ppaction://hlinkshowjump?jump=nextslide">
              <a:snd r:embed="rId2" name="chimes.wav"/>
            </a:hlinkClick>
          </p:cNvPr>
          <p:cNvSpPr/>
          <p:nvPr/>
        </p:nvSpPr>
        <p:spPr>
          <a:xfrm>
            <a:off x="7929586" y="6143644"/>
            <a:ext cx="1000132" cy="50006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928662" y="357166"/>
            <a:ext cx="7215238" cy="114300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Кто исполнял капризы  старухи?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Верно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+ 1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Золотая рыбка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143240" y="2857496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Русалочка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3786190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 хода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Водяной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43240" y="4714884"/>
            <a:ext cx="5715040" cy="714380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1138</TotalTime>
  <Words>251</Words>
  <Application>Microsoft Office PowerPoint</Application>
  <PresentationFormat>Экран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Катюша</cp:lastModifiedBy>
  <cp:revision>25</cp:revision>
  <dcterms:created xsi:type="dcterms:W3CDTF">2014-06-10T16:36:55Z</dcterms:created>
  <dcterms:modified xsi:type="dcterms:W3CDTF">2024-06-13T19:41:58Z</dcterms:modified>
</cp:coreProperties>
</file>