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275C7-6B41-4126-88CA-B6436065CFA9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93059-F6B0-472E-8426-B3E057DF3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2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93059-F6B0-472E-8426-B3E057DF38F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2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EE1-42F3-4D01-968C-A078FFEE1404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71D4-7849-4F6C-9B39-A47708DDA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EE1-42F3-4D01-968C-A078FFEE1404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71D4-7849-4F6C-9B39-A47708DDA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38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EE1-42F3-4D01-968C-A078FFEE1404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71D4-7849-4F6C-9B39-A47708DDA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3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EE1-42F3-4D01-968C-A078FFEE1404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71D4-7849-4F6C-9B39-A47708DDA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EE1-42F3-4D01-968C-A078FFEE1404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71D4-7849-4F6C-9B39-A47708DDA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7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EE1-42F3-4D01-968C-A078FFEE1404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71D4-7849-4F6C-9B39-A47708DDA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71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EE1-42F3-4D01-968C-A078FFEE1404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71D4-7849-4F6C-9B39-A47708DDA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EE1-42F3-4D01-968C-A078FFEE1404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71D4-7849-4F6C-9B39-A47708DDA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6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EE1-42F3-4D01-968C-A078FFEE1404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71D4-7849-4F6C-9B39-A47708DDA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83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EE1-42F3-4D01-968C-A078FFEE1404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71D4-7849-4F6C-9B39-A47708DDA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0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BEE1-42F3-4D01-968C-A078FFEE1404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71D4-7849-4F6C-9B39-A47708DDA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85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5BEE1-42F3-4D01-968C-A078FFEE1404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571D4-7849-4F6C-9B39-A47708DDA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90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509120"/>
            <a:ext cx="3024336" cy="146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66693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Итоги проведения мероприятий                    в рамках Недели детской книги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«</a:t>
            </a:r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</a:t>
            </a: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</a:t>
            </a:r>
            <a:r>
              <a:rPr lang="ru-RU" sz="5400" i="1" dirty="0" smtClean="0">
                <a:solidFill>
                  <a:srgbClr val="92D05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л</a:t>
            </a:r>
            <a:r>
              <a:rPr lang="ru-RU" sz="5400" i="1" dirty="0" smtClean="0">
                <a:solidFill>
                  <a:srgbClr val="00B05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ш</a:t>
            </a:r>
            <a:r>
              <a:rPr lang="ru-RU" sz="5400" i="1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е</a:t>
            </a:r>
            <a:r>
              <a:rPr lang="ru-RU" sz="5400" i="1" dirty="0" smtClean="0">
                <a:solidFill>
                  <a:srgbClr val="7030A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</a:t>
            </a: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</a:t>
            </a:r>
            <a:r>
              <a:rPr lang="ru-RU" sz="5400" i="1" dirty="0" smtClean="0">
                <a:solidFill>
                  <a:srgbClr val="92D05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ы</a:t>
            </a:r>
            <a:r>
              <a:rPr lang="ru-RU" sz="5400" i="1" dirty="0" smtClean="0">
                <a:solidFill>
                  <a:srgbClr val="00B05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й</a:t>
            </a: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м</a:t>
            </a:r>
            <a:r>
              <a:rPr lang="ru-RU" sz="5400" i="1" dirty="0" smtClean="0">
                <a:solidFill>
                  <a:srgbClr val="FFC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и</a:t>
            </a:r>
            <a:r>
              <a:rPr lang="ru-RU" sz="5400" i="1" dirty="0" smtClean="0">
                <a:solidFill>
                  <a:srgbClr val="FFFF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 </a:t>
            </a:r>
            <a:r>
              <a:rPr lang="ru-RU" sz="5400" i="1" dirty="0" smtClean="0">
                <a:solidFill>
                  <a:srgbClr val="00B0F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</a:t>
            </a: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</a:t>
            </a:r>
            <a:r>
              <a:rPr lang="ru-RU" sz="5400" i="1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и</a:t>
            </a:r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</a:t>
            </a: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и».</a:t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Группа № 4</a:t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Дружинина Елена Павловна</a:t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  Серова Марина Александровна</a:t>
            </a:r>
            <a:r>
              <a:rPr lang="ru-RU" sz="5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0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509120"/>
            <a:ext cx="3024336" cy="146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11" y="0"/>
            <a:ext cx="9144000" cy="6957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604867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3920" y="341040"/>
            <a:ext cx="8712968" cy="66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56320" y="493440"/>
            <a:ext cx="8712968" cy="66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188640"/>
            <a:ext cx="8712968" cy="66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93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93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endParaRPr lang="ru-RU" sz="9300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11200" dirty="0" smtClean="0"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11200" dirty="0" smtClean="0"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11200" dirty="0"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11200" dirty="0" smtClean="0"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11200" dirty="0"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11200" dirty="0" smtClean="0"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Мероприятий в рамках </a:t>
            </a:r>
            <a:br>
              <a:rPr lang="ru-RU" sz="112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Недели книги совместно с детьми и родителями. </a:t>
            </a:r>
            <a:r>
              <a:rPr lang="ru-RU" sz="112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112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11200" b="1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 совместной  работе детей и родителей                            по изготовлению  книжки – малышки </a:t>
            </a:r>
          </a:p>
          <a:p>
            <a:r>
              <a:rPr lang="ru-RU" sz="11200" b="1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приняли участие семьи:</a:t>
            </a:r>
          </a:p>
          <a:p>
            <a:endParaRPr lang="ru-RU" sz="11200" b="1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ru-RU" sz="11200" b="1" i="1" dirty="0" err="1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Камалтыновой</a:t>
            </a:r>
            <a:r>
              <a:rPr lang="ru-RU" sz="11200" b="1" i="1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Арины,</a:t>
            </a:r>
          </a:p>
          <a:p>
            <a:r>
              <a:rPr lang="ru-RU" sz="11200" b="1" i="1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Карповой Софии,</a:t>
            </a:r>
          </a:p>
          <a:p>
            <a:r>
              <a:rPr lang="ru-RU" sz="11200" b="1" i="1" dirty="0" err="1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Болдырёвой</a:t>
            </a:r>
            <a:r>
              <a:rPr lang="ru-RU" sz="11200" b="1" i="1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Алёны,</a:t>
            </a:r>
          </a:p>
          <a:p>
            <a:r>
              <a:rPr lang="ru-RU" sz="11200" b="1" i="1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Фролова Севы,</a:t>
            </a:r>
          </a:p>
          <a:p>
            <a:r>
              <a:rPr lang="ru-RU" sz="11200" b="1" i="1" dirty="0" err="1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Хализовой</a:t>
            </a:r>
            <a:r>
              <a:rPr lang="ru-RU" sz="11200" b="1" i="1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Алисы.</a:t>
            </a:r>
          </a:p>
          <a:p>
            <a:endParaRPr lang="ru-RU" sz="11200" b="1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ru-RU" sz="93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93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906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509120"/>
            <a:ext cx="3024336" cy="146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11" y="0"/>
            <a:ext cx="9144000" cy="6957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604867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3920" y="341040"/>
            <a:ext cx="8712968" cy="66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56320" y="493440"/>
            <a:ext cx="8712968" cy="66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188640"/>
            <a:ext cx="8712968" cy="66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93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93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endParaRPr lang="ru-RU" sz="9300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Мероприятий в рамках </a:t>
            </a:r>
            <a:br>
              <a:rPr lang="ru-RU" sz="112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Недели книги для родителей. </a:t>
            </a:r>
            <a:r>
              <a:rPr lang="ru-RU" sz="112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112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11200" b="1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Стенд и консультация на тему:</a:t>
            </a:r>
          </a:p>
          <a:p>
            <a:r>
              <a:rPr lang="ru-RU" sz="11200" b="1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«Как организовать семейное чтение».</a:t>
            </a: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ru-RU" sz="93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93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Старший воспитатель\Desktop\книжкина неделя\книжка  4 гр\1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r="5264"/>
          <a:stretch/>
        </p:blipFill>
        <p:spPr bwMode="auto">
          <a:xfrm>
            <a:off x="2771800" y="1988840"/>
            <a:ext cx="5580112" cy="4296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313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509120"/>
            <a:ext cx="3024336" cy="146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11" y="0"/>
            <a:ext cx="9144000" cy="6957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604867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3920" y="341040"/>
            <a:ext cx="8712968" cy="66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56320" y="493440"/>
            <a:ext cx="8712968" cy="66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188640"/>
            <a:ext cx="8712968" cy="66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93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93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endParaRPr lang="ru-RU" sz="9300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11200" dirty="0" smtClean="0"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11200" dirty="0"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11200" dirty="0" smtClean="0"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11200" dirty="0"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11200" dirty="0" smtClean="0"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11200" dirty="0"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Результаты анкетирование родителей на тему</a:t>
            </a:r>
          </a:p>
          <a:p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«Организация семейного чтения».</a:t>
            </a:r>
          </a:p>
          <a:p>
            <a:endParaRPr lang="ru-RU" sz="11200" dirty="0" smtClean="0"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ru-RU" sz="112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Родители рекомендуют для семейного чтения произведения следующих авторов:</a:t>
            </a:r>
          </a:p>
          <a:p>
            <a:r>
              <a:rPr lang="ru-RU" sz="112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В. </a:t>
            </a:r>
            <a:r>
              <a:rPr lang="ru-RU" sz="11200" i="1" dirty="0" err="1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Сутеева</a:t>
            </a:r>
            <a:r>
              <a:rPr lang="ru-RU" sz="112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</a:t>
            </a:r>
          </a:p>
          <a:p>
            <a:r>
              <a:rPr lang="ru-RU" sz="112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Б. Житкова,</a:t>
            </a:r>
          </a:p>
          <a:p>
            <a:r>
              <a:rPr lang="ru-RU" sz="112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Г. Цыферова,</a:t>
            </a:r>
          </a:p>
          <a:p>
            <a:r>
              <a:rPr lang="ru-RU" sz="112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К. Чуковского,</a:t>
            </a:r>
          </a:p>
          <a:p>
            <a:r>
              <a:rPr lang="ru-RU" sz="112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А. Гайдара,</a:t>
            </a:r>
          </a:p>
          <a:p>
            <a:r>
              <a:rPr lang="ru-RU" sz="112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В. Мамина - Сибиряка</a:t>
            </a:r>
          </a:p>
          <a:p>
            <a:r>
              <a:rPr lang="ru-RU" sz="112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Л. </a:t>
            </a:r>
            <a:r>
              <a:rPr lang="ru-RU" sz="11200" i="1" dirty="0" err="1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Толстолго</a:t>
            </a:r>
            <a:r>
              <a:rPr lang="ru-RU" sz="112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</a:t>
            </a:r>
          </a:p>
          <a:p>
            <a:r>
              <a:rPr lang="ru-RU" sz="112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К. </a:t>
            </a:r>
            <a:r>
              <a:rPr lang="ru-RU" sz="11200" i="1" dirty="0" err="1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Чуковоского</a:t>
            </a:r>
            <a:r>
              <a:rPr lang="ru-RU" sz="112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</a:t>
            </a:r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ru-RU" sz="93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93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406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509120"/>
            <a:ext cx="3024336" cy="146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11" y="0"/>
            <a:ext cx="9144000" cy="6957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604867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3920" y="341040"/>
            <a:ext cx="8712968" cy="66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56320" y="493440"/>
            <a:ext cx="8712968" cy="66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188640"/>
            <a:ext cx="8712968" cy="66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93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93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endParaRPr lang="ru-RU" sz="9300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11200" dirty="0" smtClean="0"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11200" dirty="0"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11200" dirty="0" smtClean="0"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11200" dirty="0"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11200" dirty="0" smtClean="0"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11200" dirty="0"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ru-RU" sz="21600" i="1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Спасибо за внимание!</a:t>
            </a: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ru-RU" sz="93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93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64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509120"/>
            <a:ext cx="3024336" cy="146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666936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r>
              <a:rPr lang="ru-RU" sz="27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Литература занимает особое место </a:t>
            </a:r>
            <a:br>
              <a:rPr lang="ru-RU" sz="27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в формировании личности, духовного мира человека, </a:t>
            </a:r>
            <a:br>
              <a:rPr lang="ru-RU" sz="27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его нравственности, мышления, эмоций, творческих начал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Задачи.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br>
              <a:rPr lang="ru-RU" sz="31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1. Закреплять знание сказок, приобщать  детей к восприятию литературной и фольклорной  речи.</a:t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2. 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Формировать умение определять и пересказывать содержание литературных произведений по иллюстрациям.   </a:t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3. Способствовать развитию интереса детей к книге, бережного отношения к ней.</a:t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4. Воспитывать желание и потребности к чтению книг.</a:t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8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509120"/>
            <a:ext cx="3024336" cy="146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666936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Мероприятий в рамках </a:t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Недели книги совместно с детьми. </a:t>
            </a:r>
            <a:r>
              <a:rPr lang="ru-RU" sz="3600" i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i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Выставка разно жанровой литературы, аудиокассет и дисков с записью стихов, сказок, рассказов в художественном исполнении.</a:t>
            </a:r>
            <a:b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i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i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 descr="C:\Users\Старший воспитатель\Desktop\книжкина неделя\книжка  4 гр\1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12"/>
          <a:stretch/>
        </p:blipFill>
        <p:spPr bwMode="auto">
          <a:xfrm>
            <a:off x="5724128" y="3133891"/>
            <a:ext cx="3168352" cy="3088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тарший воспитатель\Desktop\книжкина неделя\книжка  4 гр\1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7"/>
          <a:stretch/>
        </p:blipFill>
        <p:spPr bwMode="auto">
          <a:xfrm>
            <a:off x="2117653" y="3453954"/>
            <a:ext cx="331844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8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509120"/>
            <a:ext cx="3024336" cy="146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666936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Мероприятий в рамках </a:t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Недели книги совместно с детьми. </a:t>
            </a:r>
            <a:r>
              <a:rPr lang="ru-RU" sz="3600" i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i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Беседы с детьми: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«Берегите книжки»,</a:t>
            </a:r>
            <a:b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«Наши любимые книги»,</a:t>
            </a:r>
            <a:b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«Познакомь нас со своей любимой книжкой».</a:t>
            </a:r>
            <a:b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i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i="1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Старший воспитатель\Desktop\книжкина неделя\книжка  4 гр\1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0" b="14246"/>
          <a:stretch/>
        </p:blipFill>
        <p:spPr bwMode="auto">
          <a:xfrm>
            <a:off x="3563888" y="3212976"/>
            <a:ext cx="4695441" cy="3388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4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509120"/>
            <a:ext cx="3024336" cy="146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666936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3920" y="341040"/>
            <a:ext cx="8712968" cy="66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Старший воспитатель\Desktop\книжкина неделя\книжка  4 гр\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5002"/>
            <a:ext cx="3960440" cy="3084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тарший воспитатель\Desktop\книжкина неделя\книжка  4 гр\1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2896"/>
            <a:ext cx="4716017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86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509120"/>
            <a:ext cx="3024336" cy="146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666936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3920" y="341040"/>
            <a:ext cx="8712968" cy="66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Старший воспитатель\Desktop\книжкина неделя\книжка  4 гр\1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9" t="9123" r="40737"/>
          <a:stretch/>
        </p:blipFill>
        <p:spPr bwMode="auto">
          <a:xfrm>
            <a:off x="403920" y="620688"/>
            <a:ext cx="2223864" cy="3656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тарший воспитатель\Desktop\книжкина неделя\книжка  4 гр\1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6" t="22232" r="21556" b="4504"/>
          <a:stretch/>
        </p:blipFill>
        <p:spPr bwMode="auto">
          <a:xfrm>
            <a:off x="3203848" y="1196752"/>
            <a:ext cx="2506723" cy="4304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тарший воспитатель\Desktop\книжкина неделя\книжка  4 гр\16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8" t="2761" r="35404" b="30807"/>
          <a:stretch/>
        </p:blipFill>
        <p:spPr bwMode="auto">
          <a:xfrm>
            <a:off x="6228184" y="404664"/>
            <a:ext cx="2232248" cy="4555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1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509120"/>
            <a:ext cx="3024336" cy="146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11" y="0"/>
            <a:ext cx="9144000" cy="6957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604867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3920" y="341040"/>
            <a:ext cx="8712968" cy="66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56320" y="493440"/>
            <a:ext cx="8712968" cy="66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188640"/>
            <a:ext cx="8712968" cy="66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93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93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Мероприятий в рамках </a:t>
            </a:r>
            <a:br>
              <a:rPr lang="ru-RU" sz="112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Недели книги совместно с детьми и родителями. </a:t>
            </a:r>
            <a:r>
              <a:rPr lang="ru-RU" sz="112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112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11200" b="1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Фотовыставка «Мы читающая семья».</a:t>
            </a: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ru-RU" sz="93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93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Старший воспитатель\Desktop\книжкина неделя\книжка  4 гр\DSC_95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r="8597"/>
          <a:stretch/>
        </p:blipFill>
        <p:spPr bwMode="auto">
          <a:xfrm>
            <a:off x="403920" y="1478557"/>
            <a:ext cx="3952056" cy="3216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тарший воспитатель\Desktop\книжкина неделя\книжка  4 гр\DSC0219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5" r="14000"/>
          <a:stretch/>
        </p:blipFill>
        <p:spPr bwMode="auto">
          <a:xfrm>
            <a:off x="4355976" y="2780928"/>
            <a:ext cx="4248472" cy="3699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14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509120"/>
            <a:ext cx="3024336" cy="146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3" y="-5986"/>
            <a:ext cx="9144000" cy="6957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604867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3920" y="341040"/>
            <a:ext cx="8712968" cy="66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56320" y="493440"/>
            <a:ext cx="8712968" cy="66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188640"/>
            <a:ext cx="8712968" cy="66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93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93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Мероприятий в рамках </a:t>
            </a:r>
            <a:br>
              <a:rPr lang="ru-RU" sz="112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Недели книги совместно с детьми и родителями. </a:t>
            </a:r>
            <a:r>
              <a:rPr lang="ru-RU" sz="112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112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11200" b="1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Совместная работа детей и родителей                      по изготовлению  книжки – малышки.</a:t>
            </a: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ru-RU" sz="93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93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1" name="Picture 3" descr="C:\Users\Старший воспитатель\Desktop\книжкина неделя\книжка  4 гр\1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4" y="1710385"/>
            <a:ext cx="3251594" cy="2438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Старший воспитатель\Desktop\книжкина неделя\книжка  4 гр\1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24" y="2176246"/>
            <a:ext cx="5358348" cy="4349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9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509120"/>
            <a:ext cx="3024336" cy="146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11" y="0"/>
            <a:ext cx="9144000" cy="6957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604867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3920" y="341040"/>
            <a:ext cx="8712968" cy="66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56320" y="493440"/>
            <a:ext cx="8712968" cy="66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188640"/>
            <a:ext cx="8712968" cy="66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93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93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Мероприятий в рамках </a:t>
            </a:r>
            <a:br>
              <a:rPr lang="ru-RU" sz="112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Недели книги совместно с детьми и родителями. </a:t>
            </a:r>
            <a:r>
              <a:rPr lang="ru-RU" sz="112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112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11200" b="1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Совместная работа детей и родителей по изготовлению  книжки – малышки.</a:t>
            </a: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 smtClean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sz="9300" i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ru-RU" sz="93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93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Старший воспитатель\Desktop\книжкина неделя\книжка  4 гр\IMG_20150518_0746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1"/>
          <a:stretch/>
        </p:blipFill>
        <p:spPr bwMode="auto">
          <a:xfrm>
            <a:off x="2195736" y="1742160"/>
            <a:ext cx="3048574" cy="4774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Старший воспитатель\Desktop\книжкина неделя\книжка  4 гр\WP_0004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6" t="16959" r="21931" b="7391"/>
          <a:stretch/>
        </p:blipFill>
        <p:spPr bwMode="auto">
          <a:xfrm>
            <a:off x="5724128" y="1754520"/>
            <a:ext cx="2952328" cy="4683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295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</Words>
  <Application>Microsoft Office PowerPoint</Application>
  <PresentationFormat>Экран (4:3)</PresentationFormat>
  <Paragraphs>194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Итоги проведения мероприятий                    в рамках Недели детской книги «Волшебный мир книги».     Группа № 4                                Дружинина Елена Павловна                                     Серова Марина Александровна    </vt:lpstr>
      <vt:lpstr>                                                                                                                                                   Литература занимает особое место                      в формировании личности, духовного мира человека,          его нравственности, мышления, эмоций, творческих начал.                          Задачи.  1. Закреплять знание сказок, приобщать  детей к восприятию литературной и фольклорной  речи. 2. Формировать умение определять и пересказывать содержание литературных произведений по иллюстрациям.    3. Способствовать развитию интереса детей к книге, бережного отношения к ней. 4. Воспитывать желание и потребности к чтению книг.               </vt:lpstr>
      <vt:lpstr>                                                                                Мероприятий в рамках        Недели книги совместно с детьми.  Выставка разно жанровой литературы, аудиокассет и дисков с записью стихов, сказок, рассказов в художественном исполнении.                 </vt:lpstr>
      <vt:lpstr>                                                                                Мероприятий в рамках        Недели книги совместно с детьми.  Беседы с детьми: «Берегите книжки», «Наши любимые книги», «Познакомь нас со своей любимой книжкой».                 </vt:lpstr>
      <vt:lpstr>                                                                                               </vt:lpstr>
      <vt:lpstr>                                                                                               </vt:lpstr>
      <vt:lpstr>                                                                                           </vt:lpstr>
      <vt:lpstr>                                                                                           </vt:lpstr>
      <vt:lpstr>                                                                                           </vt:lpstr>
      <vt:lpstr>                                                                                           </vt:lpstr>
      <vt:lpstr>                                                                                           </vt:lpstr>
      <vt:lpstr>                                                                                           </vt:lpstr>
      <vt:lpstr>                                                                                        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воспитатель</dc:creator>
  <cp:lastModifiedBy>Старший воспитатель</cp:lastModifiedBy>
  <cp:revision>12</cp:revision>
  <dcterms:created xsi:type="dcterms:W3CDTF">2015-05-22T06:31:34Z</dcterms:created>
  <dcterms:modified xsi:type="dcterms:W3CDTF">2015-05-22T08:46:45Z</dcterms:modified>
</cp:coreProperties>
</file>