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85" r:id="rId5"/>
    <p:sldId id="286" r:id="rId6"/>
    <p:sldId id="287" r:id="rId7"/>
    <p:sldId id="290" r:id="rId8"/>
    <p:sldId id="288" r:id="rId9"/>
    <p:sldId id="28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996633"/>
    <a:srgbClr val="FF0000"/>
    <a:srgbClr val="CC6600"/>
    <a:srgbClr val="CC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>
        <p:scale>
          <a:sx n="75" d="100"/>
          <a:sy n="75" d="100"/>
        </p:scale>
        <p:origin x="-3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24548-0AEF-4A0D-AF8B-7A7FDC3B8024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3DDCF1-080B-4922-8467-36DE940B8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24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3E2E-8626-48DE-BC61-F048115F1170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B844-695A-47FB-9ECE-3D2E1D539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7E061-301B-4E58-9EFE-901515D4D10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4F0E-3231-4C59-92AF-898447CE3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5F9BB-A0B4-49F9-9DBF-A88368CAF676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7DBFD-93A3-4907-AAAE-4C8C02E15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D973-5346-410F-8E7E-7228FCD84E72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3F15-FC62-46BE-BA9B-1436BED3B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E7CDB-14FC-42EE-B1C9-3896C0991596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BCB2-859D-4E63-8C90-F8B85D500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E68B-01DB-4C60-9713-2EC2D3F792E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3C6E7-81F5-4CC4-9B50-F4EEDB5EB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417D-D60D-4F06-9FB9-FF2AAFC8A90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81959-FF31-4FCF-A2A3-61736A8A8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0CEC-D38B-405E-BA14-744EB3B936D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5BD1-487D-4CFE-B9E1-4E46589C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967A-C5EE-46F5-A019-27006D7B6A34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1A24B-C03E-409E-AE45-4CF507A07C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9AE2C-AF79-46E8-BC6B-9FDD3F483BAC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12048-3E8E-4244-8BD5-73C3B00BB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D5790-5A2C-40EB-A456-7C8145F8939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FCBD-5F3F-4200-A749-348F0D947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145D39-B0D5-418F-A930-5480F234E30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A145B6-5DD0-4522-BE6F-BD50D4DF6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3999" cy="2016224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Фотоотчет о мероприятиях в рамках Недели детской книги по сказкам Александра </a:t>
            </a:r>
            <a:r>
              <a:rPr lang="ru-RU" sz="3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ергеевич Пушкина</a:t>
            </a:r>
            <a:b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«Ах! Что за прелесть эти сказки».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913" y="5301208"/>
            <a:ext cx="7704583" cy="1296442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 №7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Денисова Лидия Тимофеевна</a:t>
            </a:r>
          </a:p>
          <a:p>
            <a:pPr algn="r" eaLnBrk="1" hangingPunct="1">
              <a:lnSpc>
                <a:spcPct val="80000"/>
              </a:lnSpc>
            </a:pPr>
            <a:r>
              <a:rPr lang="ru-RU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Шабалина Анна Валентиновна</a:t>
            </a:r>
          </a:p>
        </p:txBody>
      </p:sp>
      <p:pic>
        <p:nvPicPr>
          <p:cNvPr id="14339" name="Picture 6" descr="p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636912"/>
            <a:ext cx="3455987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800" b="1" smtClean="0">
                <a:solidFill>
                  <a:srgbClr val="984807"/>
                </a:solidFill>
              </a:rPr>
              <a:t>Цель</a:t>
            </a:r>
            <a:r>
              <a:rPr lang="ru-RU" sz="2800" smtClean="0">
                <a:solidFill>
                  <a:srgbClr val="984807"/>
                </a:solidFill>
              </a:rPr>
              <a:t>: </a:t>
            </a:r>
            <a:r>
              <a:rPr lang="ru-RU" sz="2800" smtClean="0">
                <a:solidFill>
                  <a:srgbClr val="984807"/>
                </a:solidFill>
                <a:latin typeface="Arial" charset="0"/>
              </a:rPr>
              <a:t>Развитие свободной творческой личности через введение детей в в мир сказок А.С.Пушкина</a:t>
            </a:r>
            <a:endParaRPr lang="ru-RU" sz="4000" smtClean="0">
              <a:solidFill>
                <a:srgbClr val="984807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400" b="1" dirty="0" smtClean="0"/>
              <a:t>	</a:t>
            </a:r>
            <a:r>
              <a:rPr lang="ru-RU" sz="2400" b="1" dirty="0" smtClean="0">
                <a:solidFill>
                  <a:schemeClr val="accent2"/>
                </a:solidFill>
              </a:rPr>
              <a:t>Задачи:</a:t>
            </a:r>
            <a:endParaRPr lang="ru-RU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	1. Развивать интерес к творчеству  великого поэта.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	2. Расширять кругозор и словарный запас.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      3.Формировать у детей способность делать выводы, умозаключения; побуждать к собственным оценочным суждениям по поводу прочитанного.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	4. Помочь увидеть занимательность сюжетов и  особенность языка в произведениях Пушкина.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	5. Развивать творческие способности через преломление полученного литературного опыта в продуктах детской художественной деятельности 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	</a:t>
            </a:r>
            <a:r>
              <a:rPr lang="ru-RU" sz="2000" dirty="0">
                <a:latin typeface="+mj-lt"/>
              </a:rPr>
              <a:t>6</a:t>
            </a:r>
            <a:r>
              <a:rPr lang="ru-RU" sz="2000" dirty="0" smtClean="0">
                <a:latin typeface="+mj-lt"/>
              </a:rPr>
              <a:t>. </a:t>
            </a:r>
            <a:r>
              <a:rPr lang="ru-RU" sz="2000" dirty="0" smtClean="0"/>
              <a:t>Воспитывать чувства добра, справедливости, умение любить и  видеть прекрасное.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dirty="0" smtClean="0"/>
              <a:t>	7. Воспитывать чувство народности, гордость за свою Родину и,  прославивших ее, великих людей.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984807"/>
                </a:solidFill>
              </a:rPr>
              <a:t>Уголок А.С. Пушкина в группе</a:t>
            </a:r>
          </a:p>
        </p:txBody>
      </p:sp>
      <p:pic>
        <p:nvPicPr>
          <p:cNvPr id="21506" name="Picture 2" descr="C:\Users\Старший воспитатель\Desktop\книжкина неделя\Книжкина неделя 7 группа\P10202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6"/>
          <a:stretch/>
        </p:blipFill>
        <p:spPr bwMode="auto">
          <a:xfrm>
            <a:off x="467544" y="1476028"/>
            <a:ext cx="5073120" cy="35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Старший воспитатель\Desktop\книжкина неделя\Книжкина неделя 7 группа\P10202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7" t="20185" r="14445" b="16111"/>
          <a:stretch/>
        </p:blipFill>
        <p:spPr bwMode="auto">
          <a:xfrm>
            <a:off x="5796136" y="1476028"/>
            <a:ext cx="3021489" cy="352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>Чтение сказок А.С. Пушкина и рассматривание иллюстраций</a:t>
            </a:r>
          </a:p>
        </p:txBody>
      </p:sp>
      <p:pic>
        <p:nvPicPr>
          <p:cNvPr id="23554" name="Picture 2" descr="C:\Users\Старший воспитатель\Desktop\книжкина неделя\Книжкина неделя 7 группа\P1020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696744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0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>Чтение сказок А.С. Пушкина и рассматривание иллюстраций</a:t>
            </a:r>
          </a:p>
        </p:txBody>
      </p:sp>
      <p:pic>
        <p:nvPicPr>
          <p:cNvPr id="24578" name="Picture 2" descr="C:\Users\Старший воспитатель\Desktop\книжкина неделя\Книжкина неделя 7 группа\P1020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1"/>
            <a:ext cx="3761845" cy="30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Старший воспитатель\Desktop\книжкина неделя\Книжкина неделя 7 группа\P10202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067943" cy="30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3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3200" dirty="0" smtClean="0">
                <a:solidFill>
                  <a:schemeClr val="accent2"/>
                </a:solidFill>
                <a:latin typeface="Arial" charset="0"/>
              </a:rPr>
              <a:t>Просмотр мультфильмов по сказкам    А.С. Пушкина с последующей беседой</a:t>
            </a:r>
          </a:p>
        </p:txBody>
      </p:sp>
      <p:pic>
        <p:nvPicPr>
          <p:cNvPr id="25602" name="Picture 2" descr="C:\Users\Старший воспитатель\Desktop\книжкина неделя\Книжкина неделя 7 группа\P10202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96044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Старший воспитатель\Desktop\книжкина неделя\Книжкина неделя 7 группа\P10202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81642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1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  <a:latin typeface="Arial" charset="0"/>
              </a:rPr>
              <a:t>Выставка детских рисунков</a:t>
            </a:r>
            <a:br>
              <a:rPr lang="ru-RU" sz="400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4000" smtClean="0">
                <a:solidFill>
                  <a:schemeClr val="accent2"/>
                </a:solidFill>
                <a:latin typeface="Arial" charset="0"/>
              </a:rPr>
              <a:t> « Мой любимый сказочный герой»</a:t>
            </a:r>
          </a:p>
        </p:txBody>
      </p:sp>
      <p:pic>
        <p:nvPicPr>
          <p:cNvPr id="22530" name="Picture 2" descr="C:\Users\Старший воспитатель\Desktop\книжкина неделя\Книжкина неделя 7 группа\P10202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8"/>
          <a:stretch/>
        </p:blipFill>
        <p:spPr bwMode="auto">
          <a:xfrm>
            <a:off x="1187624" y="1916832"/>
            <a:ext cx="698477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18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3200" dirty="0" smtClean="0">
                <a:solidFill>
                  <a:schemeClr val="accent2"/>
                </a:solidFill>
                <a:latin typeface="Arial" charset="0"/>
              </a:rPr>
              <a:t>Викторина по сказкам    А.С. Пушкина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задание «Вопросы</a:t>
            </a:r>
            <a:r>
              <a:rPr lang="ru-RU" sz="2400" dirty="0" smtClean="0"/>
              <a:t>»: за </a:t>
            </a:r>
            <a:r>
              <a:rPr lang="ru-RU" sz="2400" dirty="0"/>
              <a:t>каждый вопрос по 1 золотой рыбке. </a:t>
            </a:r>
            <a:r>
              <a:rPr lang="ru-RU" sz="2400" dirty="0" smtClean="0"/>
              <a:t>- - где </a:t>
            </a:r>
            <a:r>
              <a:rPr lang="ru-RU" sz="2400" dirty="0"/>
              <a:t>жила белочка (в хрустальном доме)</a:t>
            </a:r>
          </a:p>
          <a:p>
            <a:pPr marL="0" indent="0">
              <a:buNone/>
            </a:pPr>
            <a:r>
              <a:rPr lang="ru-RU" sz="2400" dirty="0"/>
              <a:t>- кто подарил царю золотого петушка (мудрец, звездочет)</a:t>
            </a:r>
          </a:p>
          <a:p>
            <a:pPr marL="0" indent="0">
              <a:buNone/>
            </a:pPr>
            <a:r>
              <a:rPr lang="ru-RU" sz="2400" dirty="0"/>
              <a:t>Теперь,  за каждый полный ответ - 2 золотые рыбки, за неполный - одну.</a:t>
            </a:r>
          </a:p>
          <a:p>
            <a:pPr marL="0" indent="0">
              <a:buNone/>
            </a:pPr>
            <a:r>
              <a:rPr lang="ru-RU" sz="2400" dirty="0"/>
              <a:t>- в кого превращался князь </a:t>
            </a:r>
            <a:r>
              <a:rPr lang="ru-RU" sz="2400" dirty="0" err="1"/>
              <a:t>Гвидон</a:t>
            </a:r>
            <a:r>
              <a:rPr lang="ru-RU" sz="2400" dirty="0"/>
              <a:t> (в комара, муху, шмеля)</a:t>
            </a:r>
          </a:p>
          <a:p>
            <a:pPr marL="0" indent="0">
              <a:buNone/>
            </a:pPr>
            <a:r>
              <a:rPr lang="ru-RU" sz="2400" dirty="0"/>
              <a:t>- у кого спрашивал королевич Елисей про царевну (месяц, солнце, ветер).</a:t>
            </a:r>
          </a:p>
          <a:p>
            <a:pPr marL="0" indent="0">
              <a:buNone/>
            </a:pPr>
            <a:r>
              <a:rPr lang="ru-RU" sz="2400" dirty="0"/>
              <a:t>- что просила старуха у золотой рыбки? (корыто, избу, стать: столбовой дворянкой, царицей, владычицей морскою)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603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/>
          <a:lstStyle/>
          <a:p>
            <a:r>
              <a:rPr lang="ru-RU" sz="4000" dirty="0">
                <a:solidFill>
                  <a:schemeClr val="accent2"/>
                </a:solidFill>
                <a:latin typeface="Arial" charset="0"/>
              </a:rPr>
              <a:t>Не красна книга письмом, </a:t>
            </a:r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>а </a:t>
            </a:r>
            <a:r>
              <a:rPr lang="ru-RU" sz="4000" dirty="0">
                <a:solidFill>
                  <a:schemeClr val="accent2"/>
                </a:solidFill>
                <a:latin typeface="Arial" charset="0"/>
              </a:rPr>
              <a:t>красна умом</a:t>
            </a:r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>.</a:t>
            </a:r>
            <a:br>
              <a:rPr lang="ru-RU" sz="40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4000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000" dirty="0">
                <a:solidFill>
                  <a:schemeClr val="accent2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>Спасибо за внимание!</a:t>
            </a:r>
            <a:r>
              <a:rPr lang="ru-RU" sz="4000" dirty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000" dirty="0">
                <a:solidFill>
                  <a:schemeClr val="accent2"/>
                </a:solidFill>
                <a:latin typeface="Arial" charset="0"/>
              </a:rPr>
            </a:br>
            <a:r>
              <a:rPr lang="ru-RU" sz="4000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4000" dirty="0" smtClean="0">
                <a:solidFill>
                  <a:schemeClr val="accent2"/>
                </a:solidFill>
                <a:latin typeface="Arial" charset="0"/>
              </a:rPr>
            </a:br>
            <a:endParaRPr lang="ru-RU" sz="3200" dirty="0" smtClean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79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153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Фотоотчет о мероприятиях в рамках Недели детской книги по сказкам Александра Сергеевич Пушкина «Ах! Что за прелесть эти сказки».</vt:lpstr>
      <vt:lpstr> Цель: Развитие свободной творческой личности через введение детей в в мир сказок А.С.Пушкина</vt:lpstr>
      <vt:lpstr>Уголок А.С. Пушкина в группе</vt:lpstr>
      <vt:lpstr>Чтение сказок А.С. Пушкина и рассматривание иллюстраций</vt:lpstr>
      <vt:lpstr>Чтение сказок А.С. Пушкина и рассматривание иллюстраций</vt:lpstr>
      <vt:lpstr> Просмотр мультфильмов по сказкам    А.С. Пушкина с последующей беседой</vt:lpstr>
      <vt:lpstr>Выставка детских рисунков  « Мой любимый сказочный герой»</vt:lpstr>
      <vt:lpstr> Викторина по сказкам    А.С. Пушкина</vt:lpstr>
      <vt:lpstr>Не красна книга письмом,  а красна умом.   Спасибо за внимание!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 «Откуда хлеб пришёл»</dc:title>
  <dc:creator>Nabster</dc:creator>
  <cp:lastModifiedBy>1</cp:lastModifiedBy>
  <cp:revision>84</cp:revision>
  <dcterms:created xsi:type="dcterms:W3CDTF">2010-03-13T15:46:26Z</dcterms:created>
  <dcterms:modified xsi:type="dcterms:W3CDTF">2015-06-01T06:34:44Z</dcterms:modified>
</cp:coreProperties>
</file>