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"/>
  </p:notesMasterIdLst>
  <p:sldIdLst>
    <p:sldId id="263" r:id="rId2"/>
    <p:sldId id="261" r:id="rId3"/>
    <p:sldId id="260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3728" autoAdjust="0"/>
  </p:normalViewPr>
  <p:slideViewPr>
    <p:cSldViewPr>
      <p:cViewPr varScale="1">
        <p:scale>
          <a:sx n="68" d="100"/>
          <a:sy n="68" d="100"/>
        </p:scale>
        <p:origin x="-8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70B71-889A-4FB0-A10F-F9D7E1EF7572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0769F-DBAB-4416-8213-03AB31D48F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1546-CE2C-4B6B-842C-A78CA68F62B3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2C9D-6741-4A70-BA77-C645EB97F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1546-CE2C-4B6B-842C-A78CA68F62B3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2C9D-6741-4A70-BA77-C645EB97F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1546-CE2C-4B6B-842C-A78CA68F62B3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2C9D-6741-4A70-BA77-C645EB97F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1546-CE2C-4B6B-842C-A78CA68F62B3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2C9D-6741-4A70-BA77-C645EB97F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1546-CE2C-4B6B-842C-A78CA68F62B3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2C9D-6741-4A70-BA77-C645EB97F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1546-CE2C-4B6B-842C-A78CA68F62B3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2C9D-6741-4A70-BA77-C645EB97F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1546-CE2C-4B6B-842C-A78CA68F62B3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2C9D-6741-4A70-BA77-C645EB97F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1546-CE2C-4B6B-842C-A78CA68F62B3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2C9D-6741-4A70-BA77-C645EB97F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1546-CE2C-4B6B-842C-A78CA68F62B3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2C9D-6741-4A70-BA77-C645EB97F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1546-CE2C-4B6B-842C-A78CA68F62B3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2C9D-6741-4A70-BA77-C645EB97FA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1546-CE2C-4B6B-842C-A78CA68F62B3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AB2C9D-6741-4A70-BA77-C645EB97FA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121546-CE2C-4B6B-842C-A78CA68F62B3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AB2C9D-6741-4A70-BA77-C645EB97FA5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Коррекционная работа в ходе режимных моментов.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500570"/>
            <a:ext cx="7854696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Подготовили:</a:t>
            </a:r>
          </a:p>
          <a:p>
            <a:r>
              <a:rPr lang="ru-RU" dirty="0" smtClean="0"/>
              <a:t>Воспитатели </a:t>
            </a:r>
          </a:p>
          <a:p>
            <a:r>
              <a:rPr lang="ru-RU" dirty="0" smtClean="0"/>
              <a:t>группы №5</a:t>
            </a:r>
          </a:p>
          <a:p>
            <a:r>
              <a:rPr lang="ru-RU" dirty="0" err="1" smtClean="0"/>
              <a:t>Заякина</a:t>
            </a:r>
            <a:r>
              <a:rPr lang="ru-RU" dirty="0" smtClean="0"/>
              <a:t> А.В.</a:t>
            </a:r>
          </a:p>
          <a:p>
            <a:r>
              <a:rPr lang="ru-RU" dirty="0" smtClean="0"/>
              <a:t>Иванова А.В.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Развитие мелкой моторики.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Пальчиковая гимнастика  «Шишка для мишки».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220415_0943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4791" y="2647941"/>
            <a:ext cx="4038600" cy="3028950"/>
          </a:xfrm>
        </p:spPr>
      </p:pic>
      <p:pic>
        <p:nvPicPr>
          <p:cNvPr id="6" name="Содержимое 5" descr="IMG_20220412_0820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29058" y="2571744"/>
            <a:ext cx="4757742" cy="321470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 anchor="t"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Дидактическое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упражнение «Дикие животные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Развитие целенаправленной воздушной струи.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Предложить ребёнку сделать вдох носом и плавно выдохнуть через рот подув в трубочку на бумажные фигурки животных, так что бы они упали.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220412_1035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57497"/>
            <a:ext cx="4038600" cy="2251140"/>
          </a:xfrm>
        </p:spPr>
      </p:pic>
      <p:pic>
        <p:nvPicPr>
          <p:cNvPr id="7" name="Содержимое 6" descr="20220424_1613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4942" y="2357430"/>
            <a:ext cx="2929683" cy="425975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86808" cy="1428760"/>
          </a:xfrm>
        </p:spPr>
        <p:txBody>
          <a:bodyPr anchor="t">
            <a:normAutofit fontScale="90000"/>
          </a:bodyPr>
          <a:lstStyle/>
          <a:p>
            <a:r>
              <a:rPr lang="ru-RU" sz="2800" dirty="0" smtClean="0"/>
              <a:t>Дидактическая игра </a:t>
            </a:r>
            <a:r>
              <a:rPr lang="ru-RU" sz="2800" dirty="0" smtClean="0"/>
              <a:t>«Один – много».</a:t>
            </a:r>
            <a:br>
              <a:rPr lang="ru-RU" sz="2800" dirty="0" smtClean="0"/>
            </a:br>
            <a:r>
              <a:rPr lang="ru-RU" sz="2800" dirty="0" smtClean="0"/>
              <a:t>Цель: Активизировать словарь по теме «Транспорт»; </a:t>
            </a:r>
            <a:r>
              <a:rPr lang="ru-RU" sz="2800" dirty="0" smtClean="0"/>
              <a:t>развитие навыка слово изменения.</a:t>
            </a:r>
            <a:br>
              <a:rPr lang="ru-RU" sz="2800" dirty="0" smtClean="0"/>
            </a:br>
            <a:r>
              <a:rPr lang="ru-RU" sz="2800" dirty="0" smtClean="0"/>
              <a:t>Водящий </a:t>
            </a:r>
            <a:r>
              <a:rPr lang="ru-RU" sz="2800" dirty="0" smtClean="0"/>
              <a:t>называет объект в единственном числе (</a:t>
            </a:r>
            <a:r>
              <a:rPr lang="ru-RU" sz="2800" i="1" dirty="0" smtClean="0"/>
              <a:t>лодка)</a:t>
            </a:r>
            <a:r>
              <a:rPr lang="ru-RU" sz="2800" dirty="0" smtClean="0"/>
              <a:t> и бросает мяч </a:t>
            </a:r>
            <a:r>
              <a:rPr lang="ru-RU" sz="2800" dirty="0" smtClean="0"/>
              <a:t>игроку</a:t>
            </a:r>
            <a:r>
              <a:rPr lang="ru-RU" sz="2800" dirty="0" smtClean="0"/>
              <a:t>. Он отвечает во множественном числе (</a:t>
            </a:r>
            <a:r>
              <a:rPr lang="ru-RU" sz="2800" i="1" dirty="0" smtClean="0"/>
              <a:t>лодки</a:t>
            </a:r>
            <a:r>
              <a:rPr lang="ru-RU" sz="2800" dirty="0" smtClean="0"/>
              <a:t>) и возвращает мяч водящему.</a:t>
            </a:r>
            <a:br>
              <a:rPr lang="ru-RU" sz="28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-8fe8932767b719428b15fbadbf3b9ddc-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928934"/>
            <a:ext cx="4038600" cy="2643206"/>
          </a:xfrm>
        </p:spPr>
      </p:pic>
      <p:pic>
        <p:nvPicPr>
          <p:cNvPr id="6" name="Содержимое 5" descr="IMG-4776699313f983c336fd861a08a576c3-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929066"/>
            <a:ext cx="4295879" cy="264320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</TotalTime>
  <Words>36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Коррекционная работа в ходе режимных моментов.</vt:lpstr>
      <vt:lpstr>Развитие мелкой моторики.  Пальчиковая гимнастика  «Шишка для мишки».</vt:lpstr>
      <vt:lpstr>Дидактическое упражнение «Дикие животные». Цель: Развитие целенаправленной воздушной струи. Предложить ребёнку сделать вдох носом и плавно выдохнуть через рот подув в трубочку на бумажные фигурки животных, так что бы они упали.  </vt:lpstr>
      <vt:lpstr>Дидактическая игра «Один – много». Цель: Активизировать словарь по теме «Транспорт»; развитие навыка слово изменения. Водящий называет объект в единственном числе (лодка) и бросает мяч игроку. Он отвечает во множественном числе (лодки) и возвращает мяч водящему.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Коррекционная работа в ходе режимных моментов во второй младшей группе.</dc:title>
  <dc:creator>сергей</dc:creator>
  <cp:lastModifiedBy>сергей</cp:lastModifiedBy>
  <cp:revision>16</cp:revision>
  <dcterms:created xsi:type="dcterms:W3CDTF">2022-04-24T12:29:40Z</dcterms:created>
  <dcterms:modified xsi:type="dcterms:W3CDTF">2022-05-04T20:04:27Z</dcterms:modified>
</cp:coreProperties>
</file>