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0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FDF79AB9-E98A-4FA3-8F20-7BC2CB8735A4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7B36DAC9-70EE-4F2A-B8A0-453490E0B7A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9AB9-E98A-4FA3-8F20-7BC2CB8735A4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DAC9-70EE-4F2A-B8A0-453490E0B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9AB9-E98A-4FA3-8F20-7BC2CB8735A4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DAC9-70EE-4F2A-B8A0-453490E0B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9AB9-E98A-4FA3-8F20-7BC2CB8735A4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DAC9-70EE-4F2A-B8A0-453490E0B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9AB9-E98A-4FA3-8F20-7BC2CB8735A4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DAC9-70EE-4F2A-B8A0-453490E0B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9AB9-E98A-4FA3-8F20-7BC2CB8735A4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DAC9-70EE-4F2A-B8A0-453490E0B7A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9AB9-E98A-4FA3-8F20-7BC2CB8735A4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DAC9-70EE-4F2A-B8A0-453490E0B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9AB9-E98A-4FA3-8F20-7BC2CB8735A4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DAC9-70EE-4F2A-B8A0-453490E0B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9AB9-E98A-4FA3-8F20-7BC2CB8735A4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DAC9-70EE-4F2A-B8A0-453490E0B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9AB9-E98A-4FA3-8F20-7BC2CB8735A4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DAC9-70EE-4F2A-B8A0-453490E0B7A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79AB9-E98A-4FA3-8F20-7BC2CB8735A4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36DAC9-70EE-4F2A-B8A0-453490E0B7A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FDF79AB9-E98A-4FA3-8F20-7BC2CB8735A4}" type="datetimeFigureOut">
              <a:rPr lang="ru-RU" smtClean="0"/>
              <a:t>02.06.2022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7B36DAC9-70EE-4F2A-B8A0-453490E0B7A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C2BA48B-9D14-4C68-A26C-250879D00E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5251" y="404664"/>
            <a:ext cx="7172325" cy="20193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Дети отправились в страну Грамоту. Чтобы там очутиться, ребята, оценив свои возможности, выбирали билетик (букву, слог или предметную картинку) и покупали его, подбирая звуковую схему.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5914FE34-4974-4296-8C08-1CB10947E92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16200000">
            <a:off x="5188092" y="3028932"/>
            <a:ext cx="3489331" cy="356938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928CF89E-3B64-492B-8857-5C061BF2DE1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611560" y="2564904"/>
            <a:ext cx="3877934" cy="329882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577575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5E6D42-A3AE-413F-9EEE-88F2DF578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330200"/>
            <a:ext cx="8096447" cy="16002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В стране Грамоте дети обнаружили ребусы, которые с лёгкостью отгадали и узнали, кто же сегодня ждёт их помощи.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08EFAA93-D5BF-4DA8-A47E-FFC0A42BCC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55576" y="2132856"/>
            <a:ext cx="3295855" cy="357759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FD486B7-49E4-4E18-8A8C-292A43A8A01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3284984"/>
            <a:ext cx="3419474" cy="321659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4142223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6EDD8C1-F50C-4060-9C23-B061FA31B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31640" y="404664"/>
            <a:ext cx="6731000" cy="11049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Чтобы появились гости, дети украсили слова, составив их звуковую схему.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A30A3C36-EA0D-43BC-9462-7C50A840C4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92080" y="2636912"/>
            <a:ext cx="3399353" cy="38814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346AFCF8-9F7A-49BF-8BD3-F5F0F1DB683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9552" y="1700808"/>
            <a:ext cx="3721100" cy="37211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0206617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A7B584D1-886E-4773-9719-1328A79700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5536" y="152400"/>
            <a:ext cx="8320014" cy="2933700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Ворона и Фазан рассказали ребятам, что несли своим птенцам подарки и спорили: чьи лучше. Королева страны Грамоты рассердилась, прислала ветер и все подарки улетели. Теперь, чтобы их найти, надо Вороне и Фазану подружиться и выполнить задания. Дети решили помочь птицам.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DEC90D8B-0A67-426C-8446-DAFEE9FCF59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67544" y="3626736"/>
            <a:ext cx="3303531" cy="2933700"/>
          </a:xfr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67446513-F1CC-40EC-AC41-9E21EC4674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92080" y="3645024"/>
            <a:ext cx="3423470" cy="2915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29624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9853C519-D9B9-435A-82EC-0170C212E6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8001" y="165100"/>
            <a:ext cx="7232351" cy="1460500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Дети дали сравнительную характеристику звуков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В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]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и 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[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Ф</a:t>
            </a:r>
            <a:r>
              <a:rPr lang="en-US" sz="2400" b="1" dirty="0">
                <a:solidFill>
                  <a:schemeClr val="accent2">
                    <a:lumMod val="75000"/>
                  </a:schemeClr>
                </a:solidFill>
              </a:rPr>
              <a:t>]</a:t>
            </a:r>
            <a:r>
              <a:rPr lang="ru-RU" sz="2400" b="1" dirty="0">
                <a:solidFill>
                  <a:schemeClr val="accent2">
                    <a:lumMod val="75000"/>
                  </a:schemeClr>
                </a:solidFill>
              </a:rPr>
              <a:t> и поняли, чем они отличаются.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xmlns="" id="{71CDD178-C6E4-4E3E-BC3B-9E3A9E1B20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5400000">
            <a:off x="-225129" y="2708486"/>
            <a:ext cx="4481689" cy="295232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xmlns="" id="{8399064C-73C3-40F6-B8AD-F84913D6B0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5400000">
            <a:off x="4700455" y="2580465"/>
            <a:ext cx="4679650" cy="320836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9146518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</TotalTime>
  <Words>136</Words>
  <Application>Microsoft Office PowerPoint</Application>
  <PresentationFormat>Экран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Остин</vt:lpstr>
      <vt:lpstr>Дети отправились в страну Грамоту. Чтобы там очутиться, ребята, оценив свои возможности, выбирали билетик (букву, слог или предметную картинку) и покупали его, подбирая звуковую схему.</vt:lpstr>
      <vt:lpstr>В стране Грамоте дети обнаружили ребусы, которые с лёгкостью отгадали и узнали, кто же сегодня ждёт их помощи.</vt:lpstr>
      <vt:lpstr>Чтобы появились гости, дети украсили слова, составив их звуковую схему.</vt:lpstr>
      <vt:lpstr>Ворона и Фазан рассказали ребятам, что несли своим птенцам подарки и спорили: чьи лучше. Королева страны Грамоты рассердилась, прислала ветер и все подарки улетели. Теперь, чтобы их найти, надо Вороне и Фазану подружиться и выполнить задания. Дети решили помочь птицам.</vt:lpstr>
      <vt:lpstr>Дети дали сравнительную характеристику звуков [В] и [Ф] и поняли, чем они отличаются.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Открытое отчётное занятие по развитию фонетико-фонематических представлений (дети 6-7 лет)</dc:title>
  <dc:creator>User Windows</dc:creator>
  <cp:lastModifiedBy>User Windows</cp:lastModifiedBy>
  <cp:revision>2</cp:revision>
  <dcterms:created xsi:type="dcterms:W3CDTF">2022-06-02T14:28:02Z</dcterms:created>
  <dcterms:modified xsi:type="dcterms:W3CDTF">2022-06-02T14:41:42Z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289047</vt:lpwstr>
  </property>
  <property fmtid="{D5CDD505-2E9C-101B-9397-08002B2CF9AE}" pid="3" name="NXPowerLiteSettings">
    <vt:lpwstr>F7000400038000</vt:lpwstr>
  </property>
  <property fmtid="{D5CDD505-2E9C-101B-9397-08002B2CF9AE}" pid="4" name="NXPowerLiteVersion">
    <vt:lpwstr>S9.1.4</vt:lpwstr>
  </property>
</Properties>
</file>