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1" r:id="rId12"/>
    <p:sldId id="266" r:id="rId13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6FA65-5F92-4A6A-8720-3FDC3D76C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07E93C-18CD-4386-B6C3-AFF752A8C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70F11B-D4E5-4287-AC28-B3CBA3DA4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3E2-B446-41A4-A543-C9A46EF7CD21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92EB88-77B8-469D-AD03-44D4CA195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A43DDF-5960-40DF-AF62-47943C301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7EC2-2DCA-437F-9E1A-43943159F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413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AD756-2E3F-408A-9F59-90562B585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8A339E-BD4C-493E-8097-C3E5913C5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965712-9C80-483C-807F-066E9A427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3E2-B446-41A4-A543-C9A46EF7CD21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2C6F8A-C829-432F-98D7-5A38774E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4DB87-619B-4925-874E-28608780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7EC2-2DCA-437F-9E1A-43943159F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64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04BA09-F3B1-4826-AF6C-D92D6B533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F02A3C-51B1-475A-A086-CC3567C0F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2FA2DB-94A1-46FE-B451-9C333E46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3E2-B446-41A4-A543-C9A46EF7CD21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80172F-8A9A-4615-8B6E-28430294E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2F4346-1E87-42EC-94EC-3CC04EAA4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7EC2-2DCA-437F-9E1A-43943159F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81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A3D78-E207-4E5E-8129-2973A9F0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B54EEF-A378-4E32-AF7A-6027EAB75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AFB2CF-9539-4B71-9194-31583DC91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3E2-B446-41A4-A543-C9A46EF7CD21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F401EF-7ADA-4474-9149-7B1582B70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907C71-4A9A-415C-85A1-9B80ACB5C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7EC2-2DCA-437F-9E1A-43943159F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86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BF3D3-E616-4E3D-8B4B-7B2016906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0A1A42-A822-4291-A779-E3F1A03E6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D7381-E918-474E-873A-16263AB28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3E2-B446-41A4-A543-C9A46EF7CD21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E743FC-89C9-497C-9522-4B8AE7B5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60FD1F-CFE7-4AF9-A4E7-41FA1A2AD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7EC2-2DCA-437F-9E1A-43943159F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60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3BD8A-0685-4869-A104-557ECA55A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6CACAE-A778-4CC6-9B14-9378FE887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D49E28-73E8-4C11-99EE-F4443C520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4D3CD1-1C99-43A6-925B-41069D50E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3E2-B446-41A4-A543-C9A46EF7CD21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2DADA2-4FE3-43BA-BE3F-A2E5239AD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27AA1-3D2D-4A8F-8B3F-414E0A3D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7EC2-2DCA-437F-9E1A-43943159F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63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6A4B7-818F-4637-99B4-67340C3B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6A6B35-7717-45E5-8FF0-C1F8F6416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B1229E-679A-4E48-AF62-812B9358E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DCF26B-0E7B-4C59-AB59-8CBFD93AA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A39EAC-C981-45F6-BF82-71406326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9A044F-0B20-4AD4-B808-C62009150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3E2-B446-41A4-A543-C9A46EF7CD21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4D69777-E0DD-48DD-AF8F-C7FF754C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287E9B-84B5-479B-B6E5-5897D268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7EC2-2DCA-437F-9E1A-43943159F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62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7AAC1-C257-4B20-AF7B-388DBF212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5D4C18-B45C-4B56-AD48-30BE438C3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3E2-B446-41A4-A543-C9A46EF7CD21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C24731-56D2-4776-8EBA-7F0F4F68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8CA107-55C0-47AF-8531-7C2B13A0D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7EC2-2DCA-437F-9E1A-43943159F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835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2E364AD-AAAB-438E-B297-4A7B6975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3E2-B446-41A4-A543-C9A46EF7CD21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E10CA5-A13C-4D90-938B-63E7D9ACB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08F4A6-D4BA-4328-824D-5AB06090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7EC2-2DCA-437F-9E1A-43943159F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72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B2DE1-217E-41EC-A5AF-DF13EB78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7F80BD-EA43-4DA5-B677-A43FF1983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71624E-4169-4D03-96D8-87F444B93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1B86C6-CC04-4C28-BA2A-D4FA49482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3E2-B446-41A4-A543-C9A46EF7CD21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098B10-EAFE-4FBA-9324-9AF05A31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08C1CC-9B1C-4E20-ABE5-5D5F8FA5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7EC2-2DCA-437F-9E1A-43943159F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0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BB53ED-2193-4B77-B710-92B4F0CA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67267F-BB4D-452D-B919-31BBE1F811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94F647-9D92-468A-90D2-770E625A2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D25841-AF94-4481-AE49-A5042AC4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3E2-B446-41A4-A543-C9A46EF7CD21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E478ED-5BD0-460A-881F-FED7E26E9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9089A-4337-47B8-9AF1-EF3EE5119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7EC2-2DCA-437F-9E1A-43943159F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17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E13C7-87E5-41F9-BE71-071D5733A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66296A-E2B9-460C-BD10-9B72D9394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827B5B-B931-4853-A0D1-397AF539C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443E2-B446-41A4-A543-C9A46EF7CD21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55ADCC-F714-4C85-A957-E660D9EC7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16AFE3-6801-4981-8542-DE6D90D6C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17EC2-2DCA-437F-9E1A-43943159F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57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IMG_5337.mov" TargetMode="External"/><Relationship Id="rId2" Type="http://schemas.openxmlformats.org/officeDocument/2006/relationships/hyperlink" Target="VID20241114094051%20(1).mp4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IMG_5262.mov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IMG_5268.mov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IMG_5337.mov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IMG_5337.mov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C204F-0C92-44AC-96BD-C3A9490EC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262" y="1619925"/>
            <a:ext cx="10029792" cy="2254206"/>
          </a:xfrm>
        </p:spPr>
        <p:txBody>
          <a:bodyPr>
            <a:normAutofit/>
          </a:bodyPr>
          <a:lstStyle/>
          <a:p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«Мастерская </a:t>
            </a:r>
            <a:r>
              <a:rPr lang="ru-RU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фонематики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звуков родного языка</a:t>
            </a:r>
            <a:b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форме семинара-практикума)</a:t>
            </a:r>
            <a:endParaRPr lang="ru-RU" sz="5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7DC458-45D5-4A7E-BB6D-7B988E026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7130" y="4802461"/>
            <a:ext cx="6488494" cy="682079"/>
          </a:xfrm>
        </p:spPr>
        <p:txBody>
          <a:bodyPr>
            <a:noAutofit/>
          </a:bodyPr>
          <a:lstStyle/>
          <a:p>
            <a:pPr algn="l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</a:p>
          <a:p>
            <a:pPr marL="342900" indent="-342900" algn="l">
              <a:buAutoNum type="arabicPeriod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Клепикова Наталия Викторовна, учитель –логопед, высшая категория</a:t>
            </a:r>
          </a:p>
          <a:p>
            <a:pPr marL="342900" indent="-342900" algn="l">
              <a:buAutoNum type="arabicPeriod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Ленцова Марина Викторовна, учитель-логопед, высшая категория</a:t>
            </a:r>
          </a:p>
          <a:p>
            <a:pPr marL="342900" indent="-342900" algn="l">
              <a:buAutoNum type="arabicPeriod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Шестакова Ольга Львовна, первая квалификационная категория</a:t>
            </a:r>
          </a:p>
          <a:p>
            <a:r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27.11.2024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17B0463E-F2EA-4699-A553-CD18EF8901C4}"/>
              </a:ext>
            </a:extLst>
          </p:cNvPr>
          <p:cNvSpPr txBox="1">
            <a:spLocks/>
          </p:cNvSpPr>
          <p:nvPr/>
        </p:nvSpPr>
        <p:spPr>
          <a:xfrm>
            <a:off x="336069" y="288517"/>
            <a:ext cx="11519555" cy="6017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родительского клуба «Логопедия для детей, их мам и пап»</a:t>
            </a:r>
          </a:p>
        </p:txBody>
      </p:sp>
    </p:spTree>
    <p:extLst>
      <p:ext uri="{BB962C8B-B14F-4D97-AF65-F5344CB8AC3E}">
        <p14:creationId xmlns:p14="http://schemas.microsoft.com/office/powerpoint/2010/main" val="1036420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7DC458-45D5-4A7E-BB6D-7B988E026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764" y="549223"/>
            <a:ext cx="11519859" cy="5764113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 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упражнение на анализ и синтез слогов 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звуками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VID20241114094051 (1).mp4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file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17B0463E-F2EA-4699-A553-CD18EF8901C4}"/>
              </a:ext>
            </a:extLst>
          </p:cNvPr>
          <p:cNvSpPr txBox="1">
            <a:spLocks/>
          </p:cNvSpPr>
          <p:nvPr/>
        </p:nvSpPr>
        <p:spPr>
          <a:xfrm>
            <a:off x="336069" y="288517"/>
            <a:ext cx="11519555" cy="6017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618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7DC458-45D5-4A7E-BB6D-7B988E026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764" y="549223"/>
            <a:ext cx="11519859" cy="5764113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формирования фонематической системы языка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Угадай звук.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Сколько звуков ты услышал?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Спой песенку.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Прочитай слог.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Выложи слог.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17B0463E-F2EA-4699-A553-CD18EF8901C4}"/>
              </a:ext>
            </a:extLst>
          </p:cNvPr>
          <p:cNvSpPr txBox="1">
            <a:spLocks/>
          </p:cNvSpPr>
          <p:nvPr/>
        </p:nvSpPr>
        <p:spPr>
          <a:xfrm>
            <a:off x="336069" y="288517"/>
            <a:ext cx="11519555" cy="6017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7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7DC458-45D5-4A7E-BB6D-7B988E026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764" y="549223"/>
            <a:ext cx="11519859" cy="5764113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участие в семинаре-практикуме!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и результативных игр по  методическим рекомендациям учителя-логопеда   для успешной подготовки к школьному обучению.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Заполните, пожалуйста, отзывы о мероприятии!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17B0463E-F2EA-4699-A553-CD18EF8901C4}"/>
              </a:ext>
            </a:extLst>
          </p:cNvPr>
          <p:cNvSpPr txBox="1">
            <a:spLocks/>
          </p:cNvSpPr>
          <p:nvPr/>
        </p:nvSpPr>
        <p:spPr>
          <a:xfrm>
            <a:off x="336069" y="288517"/>
            <a:ext cx="11519555" cy="6017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97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7DC458-45D5-4A7E-BB6D-7B988E026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423" y="549223"/>
            <a:ext cx="10392354" cy="2217831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фонематической системы у детей   3 - 5 лет</a:t>
            </a:r>
          </a:p>
          <a:p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фонематической системы языка актуально для детей с тяжелыми нарушениями речи.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важно, как для развития устной речи в дошкольном возрасте, так и письменной речи в школе.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Чтобы передать устную речь в письменной форме, ребенку  прежде всего следует представлять количество звуков в слове и их последовательность, то есть овладеть ЗВУКОВЫМ АНАЛИЗОМ.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ступенью в этом процессе является выделение в словах гласных звуков. Формированию у ребенка именно этого навыка  организован наш семинар практикум.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17B0463E-F2EA-4699-A553-CD18EF8901C4}"/>
              </a:ext>
            </a:extLst>
          </p:cNvPr>
          <p:cNvSpPr txBox="1">
            <a:spLocks/>
          </p:cNvSpPr>
          <p:nvPr/>
        </p:nvSpPr>
        <p:spPr>
          <a:xfrm>
            <a:off x="336069" y="288517"/>
            <a:ext cx="11519555" cy="6017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92A3EA-A405-478E-AB26-DBBD508DD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761" y="4569681"/>
            <a:ext cx="1479939" cy="20855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531B71-E596-4DAC-BEDD-81CFBC45F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162" y="4569679"/>
            <a:ext cx="1479938" cy="20855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93F643-11F3-4E2F-9222-965C0ED40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364" y="4569679"/>
            <a:ext cx="1479938" cy="204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7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7DC458-45D5-4A7E-BB6D-7B988E026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423" y="549223"/>
            <a:ext cx="10392354" cy="2217831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фонематической системы у детей   3 - 5 лет</a:t>
            </a:r>
          </a:p>
          <a:p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младшем возрасте важно реализовать следующие задачи: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различение слов-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квазиомонимов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(это близкие по звуковому составу, но разные по смыслу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слова, которые отличаются одной фонемой и относятся к совершенно различным семантическим сферам сом-том);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звука на фоне ряда звуков (звуки контрастные по звучанию);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звука на фоне слова (гласный звук в слове первый в ударной позиции);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слоговой синтез (слог из двух звуков гласный + гласный).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среднем  возрасте важно реализовать следующие задачи: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звука из слова;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слогового и звукового анализа и синтеза;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фонематических представлений.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17B0463E-F2EA-4699-A553-CD18EF8901C4}"/>
              </a:ext>
            </a:extLst>
          </p:cNvPr>
          <p:cNvSpPr txBox="1">
            <a:spLocks/>
          </p:cNvSpPr>
          <p:nvPr/>
        </p:nvSpPr>
        <p:spPr>
          <a:xfrm>
            <a:off x="336069" y="288517"/>
            <a:ext cx="11519555" cy="6017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78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7DC458-45D5-4A7E-BB6D-7B988E026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422" y="549223"/>
            <a:ext cx="11108201" cy="5764113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фонематической системы-                                              работа с гласными звуками </a:t>
            </a:r>
          </a:p>
          <a:p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кажется элементарным взрослому, не всегда  доступно малышу, поэтому в качестве вспомогательного средства мы предлагаем разработанные Т.Н. Ткаченко и успешно применяемые нами  ЗРИТЕЛЬНЫЕ СИМВОЛЫ ЗВУКОВ (ЗНАКИ).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каждого из них логически связан с определенным звуком, однозначно ассоциируется с ним и быстро запоминается, чего, к сожалению, нельзя сказать о буквах.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Многолетний опыт работы с детьми позволяет нам утверждать, что именно символы (знаки) помогут малышам сделать первый, доступный и уверенный шаг на пути к усвоению письменной речи. Кроме того, игровые задания тренируют внимание, память, восприятие и мышление ребенка — процессы, необходимые для обучения в школе.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17B0463E-F2EA-4699-A553-CD18EF8901C4}"/>
              </a:ext>
            </a:extLst>
          </p:cNvPr>
          <p:cNvSpPr txBox="1">
            <a:spLocks/>
          </p:cNvSpPr>
          <p:nvPr/>
        </p:nvSpPr>
        <p:spPr>
          <a:xfrm>
            <a:off x="336069" y="288517"/>
            <a:ext cx="11519555" cy="6017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267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7DC458-45D5-4A7E-BB6D-7B988E026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764" y="549223"/>
            <a:ext cx="11519859" cy="5764113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Зрительные символы гласных звуков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17B0463E-F2EA-4699-A553-CD18EF8901C4}"/>
              </a:ext>
            </a:extLst>
          </p:cNvPr>
          <p:cNvSpPr txBox="1">
            <a:spLocks/>
          </p:cNvSpPr>
          <p:nvPr/>
        </p:nvSpPr>
        <p:spPr>
          <a:xfrm>
            <a:off x="336069" y="288517"/>
            <a:ext cx="11519555" cy="6017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E214AF-27C0-4BDF-9F8C-B4F175B46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429" y="1955856"/>
            <a:ext cx="3676981" cy="36343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EC6D6C-AD71-4056-9FAA-C8A5E68F7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99" y="1962150"/>
            <a:ext cx="3564835" cy="29337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AB4CCD-FFC4-4C04-A2CF-2DB0AC39C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571" y="1955856"/>
            <a:ext cx="1553153" cy="200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03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7DC458-45D5-4A7E-BB6D-7B988E026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764" y="549223"/>
            <a:ext cx="11519859" cy="5764113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 игры «Подари подарки для Ули и Ани»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раздаточным материалом)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514350" indent="-514350">
              <a:buAutoNum type="arabicPeriod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фонематического слуха</a:t>
            </a:r>
          </a:p>
          <a:p>
            <a:pPr marL="514350" indent="-514350">
              <a:buAutoNum type="arabicPeriod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дифференцировать звуки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начале слова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file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IMG_5262.mov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17B0463E-F2EA-4699-A553-CD18EF8901C4}"/>
              </a:ext>
            </a:extLst>
          </p:cNvPr>
          <p:cNvSpPr txBox="1">
            <a:spLocks/>
          </p:cNvSpPr>
          <p:nvPr/>
        </p:nvSpPr>
        <p:spPr>
          <a:xfrm>
            <a:off x="336069" y="288517"/>
            <a:ext cx="11519555" cy="6017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4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7DC458-45D5-4A7E-BB6D-7B988E026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764" y="549223"/>
            <a:ext cx="11519859" cy="5764113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 игры «Подарки для Ули и Ани»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(игровое действие)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IMG_5268.mov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17B0463E-F2EA-4699-A553-CD18EF8901C4}"/>
              </a:ext>
            </a:extLst>
          </p:cNvPr>
          <p:cNvSpPr txBox="1">
            <a:spLocks/>
          </p:cNvSpPr>
          <p:nvPr/>
        </p:nvSpPr>
        <p:spPr>
          <a:xfrm>
            <a:off x="335459" y="274472"/>
            <a:ext cx="11519555" cy="6017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39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7DC458-45D5-4A7E-BB6D-7B988E026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764" y="549223"/>
            <a:ext cx="11519859" cy="5764113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 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упражнение на дифференциацию звуков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по символам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file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IMG_5337.mov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17B0463E-F2EA-4699-A553-CD18EF8901C4}"/>
              </a:ext>
            </a:extLst>
          </p:cNvPr>
          <p:cNvSpPr txBox="1">
            <a:spLocks/>
          </p:cNvSpPr>
          <p:nvPr/>
        </p:nvSpPr>
        <p:spPr>
          <a:xfrm>
            <a:off x="336069" y="288517"/>
            <a:ext cx="11519555" cy="6017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43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7DC458-45D5-4A7E-BB6D-7B988E026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764" y="549223"/>
            <a:ext cx="11519859" cy="5764113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 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упражнение на дифференциацию звуков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по символам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file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IMG_5337.mov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17B0463E-F2EA-4699-A553-CD18EF8901C4}"/>
              </a:ext>
            </a:extLst>
          </p:cNvPr>
          <p:cNvSpPr txBox="1">
            <a:spLocks/>
          </p:cNvSpPr>
          <p:nvPr/>
        </p:nvSpPr>
        <p:spPr>
          <a:xfrm>
            <a:off x="336069" y="288517"/>
            <a:ext cx="11519555" cy="6017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0962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167</TotalTime>
  <Words>562</Words>
  <Application>Microsoft Office PowerPoint</Application>
  <PresentationFormat>Широкоэкранный</PresentationFormat>
  <Paragraphs>74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«Мастерская фонематики» мир звуков родного языка (в форме семинара-практикума)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фонематической системы у детей 4-5 лет» (в форме семинара-практикума)</dc:title>
  <dc:creator>Старший воспитатель</dc:creator>
  <cp:lastModifiedBy>Старший воспитатель</cp:lastModifiedBy>
  <cp:revision>14</cp:revision>
  <cp:lastPrinted>2024-11-28T05:35:48Z</cp:lastPrinted>
  <dcterms:created xsi:type="dcterms:W3CDTF">2024-11-08T11:17:13Z</dcterms:created>
  <dcterms:modified xsi:type="dcterms:W3CDTF">2024-11-28T05:39:41Z</dcterms:modified>
</cp:coreProperties>
</file>