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4292626-C709-4C9F-A69E-0422F0CCD914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382C7B-DE23-4440-BF30-B73C9EE86BA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626-C709-4C9F-A69E-0422F0CCD914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2C7B-DE23-4440-BF30-B73C9EE86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626-C709-4C9F-A69E-0422F0CCD914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2C7B-DE23-4440-BF30-B73C9EE86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626-C709-4C9F-A69E-0422F0CCD914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2C7B-DE23-4440-BF30-B73C9EE86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626-C709-4C9F-A69E-0422F0CCD914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2C7B-DE23-4440-BF30-B73C9EE86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626-C709-4C9F-A69E-0422F0CCD914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2C7B-DE23-4440-BF30-B73C9EE86B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626-C709-4C9F-A69E-0422F0CCD914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2C7B-DE23-4440-BF30-B73C9EE86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626-C709-4C9F-A69E-0422F0CCD914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2C7B-DE23-4440-BF30-B73C9EE86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626-C709-4C9F-A69E-0422F0CCD914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2C7B-DE23-4440-BF30-B73C9EE86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626-C709-4C9F-A69E-0422F0CCD914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2C7B-DE23-4440-BF30-B73C9EE86BA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626-C709-4C9F-A69E-0422F0CCD914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2C7B-DE23-4440-BF30-B73C9EE86B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292626-C709-4C9F-A69E-0422F0CCD914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382C7B-DE23-4440-BF30-B73C9EE86B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966758-163F-4106-982A-821E5CE0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8300"/>
            <a:ext cx="8280920" cy="17645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Нашли лишнюю картинку, обращая внимание на наличие в словах звуков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Ф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и объяснили свой выбор.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6962D3E-67DF-4B5F-9B4A-992EEE46A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641104"/>
            <a:ext cx="3164090" cy="365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FDA4EB3-42A5-411E-BF28-9DA86A07D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636912"/>
            <a:ext cx="3348724" cy="386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272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D28B73-3AC8-4EF4-9D71-315A3F58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92696"/>
            <a:ext cx="8503865" cy="12318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Дети весело поиграли в мяч, меняя в слогах и словах звук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 звук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Ф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и наоборот.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AECB310-46CE-44C7-9C2A-0F124FD6C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060848"/>
            <a:ext cx="7385404" cy="436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332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FD1A5D-5D44-42DD-A990-B1B356F6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381002"/>
            <a:ext cx="5328592" cy="37680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Используя имеющиеся знания, умения и навыки, дети вставляли недостающую букву и читали получившееся слово.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5B9F0C7-77A6-44E3-8E27-B5B74DE4B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708920"/>
            <a:ext cx="3056214" cy="380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011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BE2412-56A3-4679-B28E-FBBF07C1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11" y="1052736"/>
            <a:ext cx="8688263" cy="1498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Вспомнив правила написания предложения, имён собственных и сочетаний «ШИ» и «ЖИ», дети смогли найти и исправить все ошибки.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1E5154F-9935-4414-939E-FC787B4DD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67544" y="3024463"/>
            <a:ext cx="3469184" cy="346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0711C7-0C40-4C24-90AB-823059292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924944"/>
            <a:ext cx="3568703" cy="3568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7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9C254B-587B-490F-A576-4A733A2C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334" y="1052736"/>
            <a:ext cx="8804473" cy="10938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Обнаружив подарки для птенцов, дети помогли разложить их в вагончики для воронят и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фазанят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согласно их слоговой структуре.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C90D204-924D-4D62-9685-7E7AB3650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348880"/>
            <a:ext cx="1972470" cy="259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326243-1267-4771-A94F-7633EA8BD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060848"/>
            <a:ext cx="1972470" cy="270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EE2F408-5F5E-43CB-A1D5-4DDBCDFF8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916717"/>
            <a:ext cx="2212175" cy="259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8C4FEE7-78CB-459B-81ED-628E07A56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4005064"/>
            <a:ext cx="2510389" cy="251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223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9C66D7-EF94-491C-9A35-EB30EBFC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8532440" cy="23456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Подводя итоги занятия, дети оценили, как они сегодня смогли помочь птицам. Ребята решили, что справились хорошо и трудностей в ходе выполнения заданий у них не возникло. Все выбрали жёлтые цветы.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A9BC9A0-0095-4980-9DD6-2D24826E9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872" y="2996952"/>
            <a:ext cx="2345663" cy="234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F7A9B5E-45BC-44DC-AC39-C72D8AB87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063203"/>
            <a:ext cx="2607677" cy="3420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C09B280-5E5A-441E-AAE9-EF54D9E31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2996952"/>
            <a:ext cx="2130331" cy="352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3576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</TotalTime>
  <Words>145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Нашли лишнюю картинку, обращая внимание на наличие в словах звуков [В] и [Ф], и объяснили свой выбор.</vt:lpstr>
      <vt:lpstr>Дети весело поиграли в мяч, меняя в слогах и словах звук [В] на звук [Ф] и наоборот.</vt:lpstr>
      <vt:lpstr>Используя имеющиеся знания, умения и навыки, дети вставляли недостающую букву и читали получившееся слово.</vt:lpstr>
      <vt:lpstr>Вспомнив правила написания предложения, имён собственных и сочетаний «ШИ» и «ЖИ», дети смогли найти и исправить все ошибки.</vt:lpstr>
      <vt:lpstr>Обнаружив подарки для птенцов, дети помогли разложить их в вагончики для воронят и фазанят, согласно их слоговой структуре.</vt:lpstr>
      <vt:lpstr>Подводя итоги занятия, дети оценили, как они сегодня смогли помочь птицам. Ребята решили, что справились хорошо и трудностей в ходе выполнения заданий у них не возникло. Все выбрали жёлтые цветы.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Нашли лишнюю картинку, обращая внимание на наличие в словах звуков [В] и [Ф], и объяснили свой выбор.</dc:title>
  <dc:creator>User Windows</dc:creator>
  <cp:lastModifiedBy>User Windows</cp:lastModifiedBy>
  <cp:revision>1</cp:revision>
  <dcterms:created xsi:type="dcterms:W3CDTF">2022-06-02T13:54:10Z</dcterms:created>
  <dcterms:modified xsi:type="dcterms:W3CDTF">2022-06-02T14:01:19Z</dcterms:modified>
</cp:coreProperties>
</file>