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54CE5C-7171-4403-B41C-FE15C70E9EC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487C05-2A08-477C-BD90-8054D62CE7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икита\Downloads\36D07B39-A67B-4985-9C74-29DE3331A76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6642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Никита\Downloads\E53CA457-5488-478C-A2BA-97ABA6485CD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13" y="2132856"/>
            <a:ext cx="302275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15" y="3861048"/>
            <a:ext cx="2773191" cy="278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476672"/>
            <a:ext cx="559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ребята выкладывали столько кружков, сколько гласных звуков произносил логопед.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9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027" y="624110"/>
            <a:ext cx="7094433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весело поиграли в мяч, вспомнив слова которые начинаются на гласные звуки. </a:t>
            </a:r>
          </a:p>
        </p:txBody>
      </p:sp>
      <p:pic>
        <p:nvPicPr>
          <p:cNvPr id="4" name="Объект 3" descr="C:\Users\Никита\Downloads\1FC9B276-AEE0-440B-8000-C25F1CDCE9C1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1" t="35280"/>
          <a:stretch/>
        </p:blipFill>
        <p:spPr bwMode="auto">
          <a:xfrm>
            <a:off x="251520" y="1916832"/>
            <a:ext cx="2880320" cy="263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Никита\Downloads\6443BC12-4917-4C32-BB80-20E86DE088F9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7" t="39985"/>
          <a:stretch/>
        </p:blipFill>
        <p:spPr bwMode="auto">
          <a:xfrm>
            <a:off x="6324634" y="4013878"/>
            <a:ext cx="2693324" cy="274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икита\Downloads\78B8AEE6-B5B1-426A-8FEC-BD7A2FA00C71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26086" r="14365"/>
          <a:stretch/>
        </p:blipFill>
        <p:spPr bwMode="auto">
          <a:xfrm>
            <a:off x="3456243" y="2872575"/>
            <a:ext cx="2805710" cy="281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45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577" y="624110"/>
            <a:ext cx="7634036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каждое выполненное задание ребята получали картинки - подарки  для Незнайки.</a:t>
            </a:r>
          </a:p>
        </p:txBody>
      </p:sp>
      <p:pic>
        <p:nvPicPr>
          <p:cNvPr id="4" name="Объект 3" descr="C:\Users\Никита\Downloads\BD9B3AD5-94E0-42F1-A3EB-1063DD742FFD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24162"/>
          <a:stretch/>
        </p:blipFill>
        <p:spPr bwMode="auto">
          <a:xfrm>
            <a:off x="5083343" y="2605680"/>
            <a:ext cx="3732796" cy="411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19292F-D455-4C56-87DD-C50E85941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27903" r="4266" b="5950"/>
          <a:stretch/>
        </p:blipFill>
        <p:spPr bwMode="auto">
          <a:xfrm>
            <a:off x="1154982" y="1686279"/>
            <a:ext cx="3212482" cy="411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47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Собрав все картинки, ребята ещё раз определили на какие гласные звуки они начинаются.</a:t>
            </a:r>
          </a:p>
        </p:txBody>
      </p:sp>
      <p:pic>
        <p:nvPicPr>
          <p:cNvPr id="4" name="Объект 3" descr="C:\Users\Никита\Downloads\04CCE03F-1033-4FC6-AA9B-4CF17F35E3A6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3810"/>
            <a:ext cx="5212555" cy="428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икита\Downloads\3565F96A-8709-4627-A468-B2B99664769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4305" y="3023298"/>
            <a:ext cx="4015014" cy="270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53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нужно было отправить картинки - подарки для Незнайки на веселом паровозике.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Никита\Downloads\638AD8AE-89DF-4F4B-9F17-75E5C7DB305C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r="4747"/>
          <a:stretch/>
        </p:blipFill>
        <p:spPr bwMode="auto">
          <a:xfrm>
            <a:off x="395536" y="2050474"/>
            <a:ext cx="3024336" cy="243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Никита\Downloads\296755CB-C13F-42B8-913E-76072140298F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35921"/>
          <a:stretch/>
        </p:blipFill>
        <p:spPr bwMode="auto">
          <a:xfrm>
            <a:off x="3347865" y="2801391"/>
            <a:ext cx="2957014" cy="229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икита\Downloads\A8C9F31E-7343-418E-BB8F-C11D13E449BA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3" r="10028" b="9778"/>
          <a:stretch/>
        </p:blipFill>
        <p:spPr bwMode="auto">
          <a:xfrm>
            <a:off x="6084168" y="4134427"/>
            <a:ext cx="2909683" cy="2391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835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занятия в качестве поощрения ребята получили красочные наклейки.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Никита\Downloads\53D9903C-EF91-4406-972D-1C75050F56E2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7" y="2032331"/>
            <a:ext cx="2620276" cy="24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икита\Downloads\E6FE5EC6-46B8-4D5F-8126-4F544AE2FA0F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4204" r="2135" b="1"/>
          <a:stretch/>
        </p:blipFill>
        <p:spPr bwMode="auto">
          <a:xfrm>
            <a:off x="3720833" y="3141953"/>
            <a:ext cx="2588528" cy="2602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икита\Downloads\718FD4BA-AAE3-4F7E-9957-B6F3166BC0D0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4266"/>
          <a:stretch/>
        </p:blipFill>
        <p:spPr bwMode="auto">
          <a:xfrm>
            <a:off x="6477692" y="4134051"/>
            <a:ext cx="2487584" cy="249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266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76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Дети весело поиграли в мяч, вспомнив слова которые начинаются на гласные звуки. </vt:lpstr>
      <vt:lpstr>За каждое выполненное задание ребята получали картинки - подарки  для Незнайки.</vt:lpstr>
      <vt:lpstr>Собрав все картинки, ребята ещё раз определили на какие гласные звуки они начинаются.</vt:lpstr>
      <vt:lpstr>Ребятам нужно было отправить картинки - подарки для Незнайки на веселом паровозике.</vt:lpstr>
      <vt:lpstr>В конце занятия в качестве поощрения ребята получили красочные наклейки.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User Windows</cp:lastModifiedBy>
  <cp:revision>1</cp:revision>
  <dcterms:created xsi:type="dcterms:W3CDTF">2022-06-02T14:02:01Z</dcterms:created>
  <dcterms:modified xsi:type="dcterms:W3CDTF">2022-06-02T14:07:44Z</dcterms:modified>
</cp:coreProperties>
</file>