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C963E-DC51-45EB-9CCF-82F6F49FF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E0274D-4318-4910-8945-90E816288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C5AE4-93F7-4963-98FE-93B0F9DB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3AAA-154C-4581-90F8-A59F8B6F9AA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3FFC65-6BF9-412D-A63A-1D29EFA5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8C41A-0A5C-4499-B512-DB358511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6AAB-7E62-4184-81A7-F37425AAB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3966B-1EA0-42E2-A47F-D617D04E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D7EC04-4BC0-45C8-AA66-877D9D143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ED458C-652D-486F-AC7F-D122A737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3AAA-154C-4581-90F8-A59F8B6F9AA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65811-FC88-4DD6-9925-DA68ACCDC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93C06E-CF2F-4E65-AEA0-B75DBA9BA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6AAB-7E62-4184-81A7-F37425AAB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0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F4DF5E-9387-4DA2-BA07-D73E432C4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D13541-BD42-47E8-BB8B-59187D30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424A80-03DC-400D-995B-DD189BCC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3AAA-154C-4581-90F8-A59F8B6F9AA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67F2B-522B-408B-A50F-5D81D4B5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CFDD92-C9FD-416E-BA3A-4F10EAD3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6AAB-7E62-4184-81A7-F37425AAB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7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21BED-AB92-4F07-95B3-AEC5652C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354B54-BDA6-4235-9695-09EA8A1E4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9D1735-DA2C-4996-806F-B548D360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3AAA-154C-4581-90F8-A59F8B6F9AA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C54E42-021E-4252-BC78-28A5B940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F05C4-C7E8-49D4-95F7-1785AC38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6AAB-7E62-4184-81A7-F37425AAB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9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91C10-BE42-42EA-9E4A-6FEEFD4C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9544A6-417A-47F9-B9E6-17AF24DFC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DA969-FB09-4E74-95FF-3DC21ADFD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3AAA-154C-4581-90F8-A59F8B6F9AA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B500E2-6902-4C55-8CE5-9A7B5F00A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948C0-3823-41F8-8C86-94871B71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6AAB-7E62-4184-81A7-F37425AAB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83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4F9A1-4E95-4BFB-8F1A-68F28504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2979AA-2B4F-431C-A7F7-752D92D87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9263EC-287E-4313-A320-65A8DB2ED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B2841E-946A-43E5-A73F-E892185BE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3AAA-154C-4581-90F8-A59F8B6F9AA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1E1A8B-53B6-4C00-9C35-42864078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F4F18B-CA7D-46BE-A4F0-0DF6078F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6AAB-7E62-4184-81A7-F37425AAB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71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1B79D-C650-4F14-B6D4-F4F9E7C2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DCFAC-BB2A-4995-B1BA-91C95F2B1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8FBF8E-8F6E-4380-AA98-715ACCC06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D131D7-AE73-4B50-8724-FD0333A80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5D00B8-6D13-4D0B-AF2E-1DB2C2677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6F5C9F-122C-45D5-9F85-755B74BF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3AAA-154C-4581-90F8-A59F8B6F9AA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6B0EB9-7ED3-4E09-848D-09C6AF81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CB6F64-B28C-4D94-BB5D-A3F8FFB5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6AAB-7E62-4184-81A7-F37425AAB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6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A4173-0F88-4915-B1AE-81CFC3245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CC7432-7D8E-4A0D-A429-C20F5BAE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3AAA-154C-4581-90F8-A59F8B6F9AA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29EB04-7A90-4A72-883E-5318DEF70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9C64A7-2A3F-4CB9-B0E8-171C21D6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6AAB-7E62-4184-81A7-F37425AAB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91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2A8A6E-C282-4851-B620-1A48E594D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3AAA-154C-4581-90F8-A59F8B6F9AA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6FD02F-3251-4488-8E4D-D9EF222D2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8BD5C8-2979-4FBB-9F55-C765B896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6AAB-7E62-4184-81A7-F37425AAB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62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9B06D-DE32-4060-946F-6811D0D8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D10C11-F923-463D-B8FA-B574E0D86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ABAFEF-8A00-4D86-97F6-C52EC8ED0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EFDF77-CDFE-4A75-8FE8-5FFB356E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3AAA-154C-4581-90F8-A59F8B6F9AA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C42F3E-3CE9-4089-A47F-22876731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A3DB94-0FFC-47D2-B55B-547A64313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6AAB-7E62-4184-81A7-F37425AAB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72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456E5-30A2-44F2-9E6E-64A5B768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9836DA-6506-41EE-B150-1464C88AD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0D87D4-6CBE-4E7C-B66C-7365CA068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CA7A48-8A7A-4CBB-B3BA-548F6381D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3AAA-154C-4581-90F8-A59F8B6F9AA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DFDBFC-3A10-42A1-AC03-DC3E16664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664843-C595-4535-9017-9F71A5B0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6AAB-7E62-4184-81A7-F37425AAB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5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3D126-3425-42E7-B266-803484F40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242E8E-5558-4974-9759-D0EBB2FFA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94BF1-218D-4F45-B9AB-970236BC5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03AAA-154C-4581-90F8-A59F8B6F9AA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E3C113-026D-4E2A-A7F4-6E2E7E80A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E47C26-224B-4018-BB15-5A6295570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6AAB-7E62-4184-81A7-F37425AAB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9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44F2D-506C-4067-8888-A3B5632F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2B67B7-6DA8-4665-AA96-EB1B373D1BE9}"/>
              </a:ext>
            </a:extLst>
          </p:cNvPr>
          <p:cNvSpPr txBox="1">
            <a:spLocks/>
          </p:cNvSpPr>
          <p:nvPr/>
        </p:nvSpPr>
        <p:spPr>
          <a:xfrm>
            <a:off x="1188046" y="155633"/>
            <a:ext cx="9144000" cy="7503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«ЛОГОКРОСС»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EA774AB-5951-444D-B4CD-7E3B47125FA7}"/>
              </a:ext>
            </a:extLst>
          </p:cNvPr>
          <p:cNvSpPr txBox="1">
            <a:spLocks/>
          </p:cNvSpPr>
          <p:nvPr/>
        </p:nvSpPr>
        <p:spPr>
          <a:xfrm>
            <a:off x="1524000" y="1583703"/>
            <a:ext cx="9144000" cy="9497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 по теме «ОВОЩИ»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36BD0A29-C995-4202-9282-D14D10F49E60}"/>
              </a:ext>
            </a:extLst>
          </p:cNvPr>
          <p:cNvSpPr txBox="1">
            <a:spLocks/>
          </p:cNvSpPr>
          <p:nvPr/>
        </p:nvSpPr>
        <p:spPr>
          <a:xfrm>
            <a:off x="3007236" y="2899692"/>
            <a:ext cx="7964079" cy="222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Составили: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Клепикова Наталия Викторовна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Ленцова Марина Викторовна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Шестакова Ольга Львовна</a:t>
            </a:r>
          </a:p>
          <a:p>
            <a:endParaRPr lang="ru-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6843D3F4-646A-4DCF-85FA-AF2A52E6E049}"/>
              </a:ext>
            </a:extLst>
          </p:cNvPr>
          <p:cNvSpPr txBox="1">
            <a:spLocks/>
          </p:cNvSpPr>
          <p:nvPr/>
        </p:nvSpPr>
        <p:spPr>
          <a:xfrm>
            <a:off x="1362302" y="5736561"/>
            <a:ext cx="9189563" cy="164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Ярославль, МДОУ «Детский сад №221»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44F2D-506C-4067-8888-A3B5632F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" y="-3517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Прямоугольник 3"/>
          <p:cNvSpPr/>
          <p:nvPr/>
        </p:nvSpPr>
        <p:spPr>
          <a:xfrm>
            <a:off x="5394717" y="115441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9610" y="1322601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347259" y="2601131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374800" y="2601131"/>
            <a:ext cx="974137" cy="897193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67896" y="2583409"/>
            <a:ext cx="939186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354950" y="2593537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392524" y="2601131"/>
            <a:ext cx="929707" cy="90404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651145" y="3627468"/>
            <a:ext cx="979939" cy="91733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698011" y="5901498"/>
            <a:ext cx="963947" cy="9178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261824" y="5920881"/>
            <a:ext cx="1038900" cy="878215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416190" y="5922125"/>
            <a:ext cx="995864" cy="888906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607988" y="3627469"/>
            <a:ext cx="995864" cy="93018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54932" y="5920882"/>
            <a:ext cx="996363" cy="898436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252591" y="5905144"/>
            <a:ext cx="955025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348722" y="4813303"/>
            <a:ext cx="1012678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399039" y="4800374"/>
            <a:ext cx="996114" cy="94404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280230" y="4825883"/>
            <a:ext cx="949511" cy="91853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70530" y="5865701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03776" y="4821085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77898" y="4835161"/>
            <a:ext cx="1022666" cy="913024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684497" y="5922125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8661958" y="1432751"/>
            <a:ext cx="984474" cy="887912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352144" y="3673340"/>
            <a:ext cx="999151" cy="88791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006259" y="3634322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3380" y="253151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77613" y="1476158"/>
            <a:ext cx="971324" cy="83646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390598" y="3664059"/>
            <a:ext cx="988151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599779" y="1422454"/>
            <a:ext cx="1004073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614445" y="2601131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7656298" y="1427435"/>
            <a:ext cx="953645" cy="89221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035486" y="1476158"/>
            <a:ext cx="27719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289723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324641" y="344768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4351295" y="350314"/>
            <a:ext cx="977143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6596167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7593061" y="352528"/>
            <a:ext cx="98587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8631085" y="345210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2310247" y="344767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921202" y="35932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12054" y="2375304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426042" y="3547758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5457047" y="4613814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454193" y="5813985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72231" y="5879507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371324" y="59208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15283" y="587950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540818" y="586570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595053" y="589849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04713" y="590690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807622" y="5897795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68780" y="59208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385734" y="478384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392927" y="478977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483247" y="478977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512311" y="4774918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613862" y="4800374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664337" y="4851204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6731374" y="480681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1901" y="4436469"/>
            <a:ext cx="47716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Вот так овощ-озорник,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Спрятался от нас в парник!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Вырос длинным, молодец!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за овощ?.. 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025" y="2418502"/>
            <a:ext cx="3017443" cy="1694153"/>
          </a:xfrm>
          <a:prstGeom prst="rect">
            <a:avLst/>
          </a:prstGeom>
        </p:spPr>
      </p:pic>
      <p:sp>
        <p:nvSpPr>
          <p:cNvPr id="100" name="Прямоугольник 99"/>
          <p:cNvSpPr/>
          <p:nvPr/>
        </p:nvSpPr>
        <p:spPr>
          <a:xfrm>
            <a:off x="4460916" y="139561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563988" y="140283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776452" y="142999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713637" y="142999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789604" y="1419272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9695219" y="1427435"/>
            <a:ext cx="979939" cy="91733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9769668" y="142694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44F2D-506C-4067-8888-A3B5632F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" y="-3517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Прямоугольник 3"/>
          <p:cNvSpPr/>
          <p:nvPr/>
        </p:nvSpPr>
        <p:spPr>
          <a:xfrm>
            <a:off x="5394717" y="115441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9610" y="1322601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347259" y="2601131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374800" y="2601131"/>
            <a:ext cx="974137" cy="897193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67896" y="2583409"/>
            <a:ext cx="939186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354950" y="2593537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392524" y="2601131"/>
            <a:ext cx="929707" cy="90404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651145" y="3627468"/>
            <a:ext cx="979939" cy="91733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698011" y="5901498"/>
            <a:ext cx="963947" cy="9178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261824" y="5920881"/>
            <a:ext cx="1038900" cy="878215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416190" y="5922125"/>
            <a:ext cx="995864" cy="888906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607988" y="3627469"/>
            <a:ext cx="995864" cy="93018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54932" y="5920882"/>
            <a:ext cx="996363" cy="898436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252591" y="5905144"/>
            <a:ext cx="955025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348722" y="4813303"/>
            <a:ext cx="1012678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399039" y="4800374"/>
            <a:ext cx="996114" cy="94404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280230" y="4825883"/>
            <a:ext cx="949511" cy="91853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70530" y="5865701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03776" y="4821085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77898" y="4835161"/>
            <a:ext cx="1022666" cy="913024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684497" y="5922125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8661958" y="1432751"/>
            <a:ext cx="984474" cy="887912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352144" y="3673340"/>
            <a:ext cx="999151" cy="88791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006259" y="3634322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3380" y="253151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77613" y="1476158"/>
            <a:ext cx="971324" cy="83646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390598" y="3664059"/>
            <a:ext cx="988151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599779" y="1422454"/>
            <a:ext cx="1004073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614445" y="2601131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7656298" y="1427435"/>
            <a:ext cx="953645" cy="89221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035486" y="1476158"/>
            <a:ext cx="27719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289723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324641" y="344768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4351295" y="350314"/>
            <a:ext cx="977143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6596167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7593061" y="352528"/>
            <a:ext cx="98587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8631085" y="345210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2310247" y="344767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921202" y="35932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12054" y="2375304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426042" y="3547758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5457047" y="4613814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454193" y="5813985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72231" y="5879507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371324" y="59208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15283" y="587950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540818" y="586570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595053" y="589849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04713" y="590690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807622" y="5897795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68780" y="59208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385734" y="478384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392927" y="478977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483247" y="478977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512311" y="4774918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613862" y="4800374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664337" y="4851204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6731374" y="480681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460916" y="139561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563988" y="140283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776452" y="142999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713637" y="142999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789604" y="1419272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9695219" y="1427435"/>
            <a:ext cx="979939" cy="91733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9769668" y="142694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29109" y="4530455"/>
            <a:ext cx="6016463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похож на огурец</a:t>
            </a:r>
            <a:b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такой же молодец!</a:t>
            </a:r>
            <a:b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Греет солнцем свой бочок</a:t>
            </a:r>
            <a:b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Сочный, вкусный... </a:t>
            </a:r>
            <a:endParaRPr lang="ru-RU" sz="24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412" y="2721565"/>
            <a:ext cx="2633700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44F2D-506C-4067-8888-A3B5632F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" y="-3517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Прямоугольник 3"/>
          <p:cNvSpPr/>
          <p:nvPr/>
        </p:nvSpPr>
        <p:spPr>
          <a:xfrm>
            <a:off x="5394717" y="115441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9610" y="1322601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347259" y="2601131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374800" y="2601131"/>
            <a:ext cx="974137" cy="897193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67896" y="2583409"/>
            <a:ext cx="939186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354950" y="2593537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392524" y="2601131"/>
            <a:ext cx="929707" cy="90404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651145" y="3627468"/>
            <a:ext cx="979939" cy="91733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698011" y="5901498"/>
            <a:ext cx="963947" cy="9178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261824" y="5920881"/>
            <a:ext cx="1038900" cy="878215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416190" y="5922125"/>
            <a:ext cx="995864" cy="888906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607988" y="3627469"/>
            <a:ext cx="995864" cy="93018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54932" y="5920882"/>
            <a:ext cx="996363" cy="898436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252591" y="5905144"/>
            <a:ext cx="955025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348722" y="4813303"/>
            <a:ext cx="1012678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399039" y="4800374"/>
            <a:ext cx="996114" cy="94404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280230" y="4825883"/>
            <a:ext cx="949511" cy="91853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70530" y="5865701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03776" y="4821085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77898" y="4835161"/>
            <a:ext cx="1022666" cy="913024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684497" y="5922125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8661958" y="1432751"/>
            <a:ext cx="984474" cy="887912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352144" y="3673340"/>
            <a:ext cx="999151" cy="88791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006259" y="3634322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3380" y="253151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77613" y="1476158"/>
            <a:ext cx="971324" cy="83646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390598" y="3664059"/>
            <a:ext cx="988151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599779" y="1422454"/>
            <a:ext cx="1004073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614445" y="2601131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7656298" y="1427435"/>
            <a:ext cx="953645" cy="89221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035486" y="1476158"/>
            <a:ext cx="27719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289723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324641" y="344768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4351295" y="350314"/>
            <a:ext cx="977143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6596167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7593061" y="352528"/>
            <a:ext cx="98587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8631085" y="345210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2310247" y="344767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921202" y="35932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12054" y="2375304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426042" y="3547758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5457047" y="4613814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454193" y="5813985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72231" y="5879507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371324" y="59208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15283" y="587950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540818" y="586570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595053" y="589849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04713" y="590690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807622" y="5897795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68780" y="59208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385734" y="478384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392927" y="478977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483247" y="478977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512311" y="4774918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613862" y="4800374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664337" y="4851204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6731374" y="480681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460916" y="139561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563988" y="140283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776452" y="142999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713637" y="142999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789604" y="1419272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9695219" y="1427435"/>
            <a:ext cx="979939" cy="91733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9769668" y="142694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29109" y="4530455"/>
            <a:ext cx="6016463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похож на огурец</a:t>
            </a:r>
            <a:b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такой же молодец!</a:t>
            </a:r>
            <a:b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Греет солнцем свой бочок</a:t>
            </a:r>
            <a:b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Сочный, вкусный... </a:t>
            </a:r>
            <a:endParaRPr lang="ru-RU" sz="24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412" y="2721565"/>
            <a:ext cx="2633700" cy="1627773"/>
          </a:xfrm>
          <a:prstGeom prst="rect">
            <a:avLst/>
          </a:prstGeom>
        </p:spPr>
      </p:pic>
      <p:sp>
        <p:nvSpPr>
          <p:cNvPr id="108" name="Прямоугольник 107"/>
          <p:cNvSpPr/>
          <p:nvPr/>
        </p:nvSpPr>
        <p:spPr>
          <a:xfrm>
            <a:off x="468084" y="2540258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468249" y="2564397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439986" y="255898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440151" y="257287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4505227" y="2547354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5613158" y="258340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680204" y="257287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44F2D-506C-4067-8888-A3B5632F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56" y="0"/>
            <a:ext cx="12258255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Прямоугольник 3"/>
          <p:cNvSpPr/>
          <p:nvPr/>
        </p:nvSpPr>
        <p:spPr>
          <a:xfrm>
            <a:off x="5394717" y="115441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9610" y="1322601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347259" y="2601131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374800" y="2601131"/>
            <a:ext cx="974137" cy="897193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67896" y="2583409"/>
            <a:ext cx="939186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354950" y="2593537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392524" y="2601131"/>
            <a:ext cx="929707" cy="90404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651145" y="3627468"/>
            <a:ext cx="979939" cy="91733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698011" y="5901498"/>
            <a:ext cx="963947" cy="9178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261824" y="5920881"/>
            <a:ext cx="1038900" cy="878215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416190" y="5922125"/>
            <a:ext cx="995864" cy="888906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607988" y="3627469"/>
            <a:ext cx="995864" cy="93018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54932" y="5920882"/>
            <a:ext cx="996363" cy="898436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252591" y="5905144"/>
            <a:ext cx="955025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348722" y="4813303"/>
            <a:ext cx="1012678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399039" y="4800374"/>
            <a:ext cx="996114" cy="94404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280230" y="4825883"/>
            <a:ext cx="949511" cy="91853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70530" y="5865701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03776" y="4821085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77898" y="4835161"/>
            <a:ext cx="1022666" cy="913024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684497" y="5922125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8661958" y="1432751"/>
            <a:ext cx="984474" cy="887912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352144" y="3673340"/>
            <a:ext cx="999151" cy="88791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006259" y="3634322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3380" y="253151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77613" y="1476158"/>
            <a:ext cx="971324" cy="83646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390598" y="3664059"/>
            <a:ext cx="988151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599779" y="1422454"/>
            <a:ext cx="1004073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614445" y="2601131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7656298" y="1427435"/>
            <a:ext cx="953645" cy="89221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035486" y="1476158"/>
            <a:ext cx="27719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289723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324641" y="344768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4351295" y="350314"/>
            <a:ext cx="977143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6596167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7593061" y="352528"/>
            <a:ext cx="98587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8631085" y="345210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2310247" y="344767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921202" y="35932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12054" y="2375304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426042" y="3547758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5457047" y="4613814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454193" y="5813985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72231" y="5879507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371324" y="59208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15283" y="587950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540818" y="586570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595053" y="589849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04713" y="590690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807622" y="5897795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68780" y="59208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385734" y="478384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392927" y="478977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483247" y="478977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512311" y="4774918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613862" y="4800374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664337" y="4851204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6731374" y="480681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460916" y="139561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563988" y="140283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776452" y="142999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713637" y="142999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789604" y="1419272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9695219" y="1427435"/>
            <a:ext cx="979939" cy="91733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9769668" y="142694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68084" y="2540258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468249" y="2564397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439986" y="255898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440151" y="257287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4505227" y="2547354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5613158" y="258340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680204" y="257287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932" y="2399633"/>
            <a:ext cx="3022616" cy="19281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44331" y="4479973"/>
            <a:ext cx="4755191" cy="194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Кругла, рассыпчата, бела,</a:t>
            </a:r>
            <a:b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 она с полей пришла,</a:t>
            </a:r>
            <a:b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подсоли ее немножко,</a:t>
            </a:r>
            <a:b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Ведь, правда, вкусная … ? </a:t>
            </a:r>
            <a:endParaRPr lang="ru-RU" sz="24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0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44F2D-506C-4067-8888-A3B5632F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56" y="0"/>
            <a:ext cx="12258255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Прямоугольник 3"/>
          <p:cNvSpPr/>
          <p:nvPr/>
        </p:nvSpPr>
        <p:spPr>
          <a:xfrm>
            <a:off x="5394717" y="115441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9610" y="1322601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347259" y="2601131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374800" y="2601131"/>
            <a:ext cx="974137" cy="897193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67896" y="2583409"/>
            <a:ext cx="939186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354950" y="2593537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392524" y="2601131"/>
            <a:ext cx="929707" cy="90404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651145" y="3627468"/>
            <a:ext cx="979939" cy="91733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698011" y="5901498"/>
            <a:ext cx="963947" cy="9178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261824" y="5920881"/>
            <a:ext cx="1038900" cy="878215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416190" y="5922125"/>
            <a:ext cx="995864" cy="888906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607988" y="3627469"/>
            <a:ext cx="995864" cy="93018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54932" y="5920882"/>
            <a:ext cx="996363" cy="898436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252591" y="5905144"/>
            <a:ext cx="955025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348722" y="4813303"/>
            <a:ext cx="1012678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399039" y="4800374"/>
            <a:ext cx="996114" cy="94404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280230" y="4825883"/>
            <a:ext cx="949511" cy="91853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70530" y="5865701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03776" y="4821085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77898" y="4835161"/>
            <a:ext cx="1022666" cy="913024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684497" y="5922125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8661958" y="1432751"/>
            <a:ext cx="984474" cy="887912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352144" y="3673340"/>
            <a:ext cx="999151" cy="88791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006259" y="3634322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3380" y="253151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77613" y="1476158"/>
            <a:ext cx="971324" cy="83646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390598" y="3664059"/>
            <a:ext cx="988151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599779" y="1422454"/>
            <a:ext cx="1004073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614445" y="2601131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7656298" y="1427435"/>
            <a:ext cx="953645" cy="89221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035486" y="1476158"/>
            <a:ext cx="27719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289723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324641" y="344768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4351295" y="350314"/>
            <a:ext cx="977143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6596167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7593061" y="352528"/>
            <a:ext cx="98587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8631085" y="345210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2310247" y="344767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921202" y="35932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399151" y="2364098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426042" y="3547758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5457047" y="4613814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454193" y="5813985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72231" y="5879507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371324" y="59208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15283" y="587950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540818" y="586570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595053" y="589849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04713" y="590690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807622" y="5897795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68780" y="59208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385734" y="478384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392927" y="478977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483247" y="478977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512311" y="4774918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613862" y="4800374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664337" y="4851204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6731374" y="480681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460916" y="139561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563988" y="140283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776452" y="142999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713637" y="142999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789604" y="1419272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9695219" y="1427435"/>
            <a:ext cx="979939" cy="91733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9769668" y="142694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68084" y="2540258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468249" y="2564397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439986" y="255898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440151" y="257287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4505227" y="2547354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5613158" y="258340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680204" y="257287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932" y="2399633"/>
            <a:ext cx="3022616" cy="19281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44331" y="4479973"/>
            <a:ext cx="4755191" cy="194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Кругла, рассыпчата, бела,</a:t>
            </a:r>
            <a:b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 она с полей пришла,</a:t>
            </a:r>
            <a:b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подсоли ее немножко,</a:t>
            </a:r>
            <a:b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Ведь, правда, вкусная … ? </a:t>
            </a:r>
            <a:endParaRPr lang="ru-RU" sz="24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399334" y="339322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399215" y="34777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415283" y="35967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5556317" y="34777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 rot="10800000" flipH="1" flipV="1">
            <a:off x="6776452" y="319143"/>
            <a:ext cx="54316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7700153" y="31315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8735166" y="35967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4473022" y="323785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44F2D-506C-4067-8888-A3B5632F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56" y="0"/>
            <a:ext cx="12258255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Прямоугольник 3"/>
          <p:cNvSpPr/>
          <p:nvPr/>
        </p:nvSpPr>
        <p:spPr>
          <a:xfrm>
            <a:off x="5394717" y="115441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9610" y="1322601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347259" y="2601131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374800" y="2601131"/>
            <a:ext cx="974137" cy="897193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67896" y="2583409"/>
            <a:ext cx="939186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354950" y="2593537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392524" y="2601131"/>
            <a:ext cx="929707" cy="90404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651145" y="3627468"/>
            <a:ext cx="979939" cy="91733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698011" y="5901498"/>
            <a:ext cx="963947" cy="9178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261824" y="5920881"/>
            <a:ext cx="1038900" cy="878215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416190" y="5922125"/>
            <a:ext cx="995864" cy="888906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607988" y="3627469"/>
            <a:ext cx="995864" cy="93018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54932" y="5920882"/>
            <a:ext cx="996363" cy="898436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252591" y="5905144"/>
            <a:ext cx="955025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348722" y="4813303"/>
            <a:ext cx="1012678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399039" y="4800374"/>
            <a:ext cx="996114" cy="94404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280230" y="4825883"/>
            <a:ext cx="949511" cy="91853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70530" y="5865701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03776" y="4821085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77898" y="4835161"/>
            <a:ext cx="1022666" cy="913024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684497" y="5922125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8661958" y="1432751"/>
            <a:ext cx="984474" cy="887912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352144" y="3673340"/>
            <a:ext cx="999151" cy="88791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006259" y="3634322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3380" y="253151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77613" y="1476158"/>
            <a:ext cx="971324" cy="83646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390598" y="3664059"/>
            <a:ext cx="988151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599779" y="1422454"/>
            <a:ext cx="1004073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614445" y="2601131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7656298" y="1427435"/>
            <a:ext cx="953645" cy="89221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035486" y="1476158"/>
            <a:ext cx="27719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289723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324641" y="344768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4351295" y="350314"/>
            <a:ext cx="977143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6596167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7593061" y="352528"/>
            <a:ext cx="98587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8631085" y="345210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2310247" y="344767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921202" y="35932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399151" y="2364098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426042" y="3547758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5457047" y="4613814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454193" y="5813985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72231" y="5879507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371324" y="59208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15283" y="587950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540818" y="586570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595053" y="589849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04713" y="590690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807622" y="5897795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68780" y="59208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385734" y="478384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392927" y="478977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483247" y="478977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512311" y="4774918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613862" y="4800374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664337" y="4851204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6731374" y="480681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460916" y="139561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563988" y="140283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776452" y="142999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713637" y="142999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789604" y="1419272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9695219" y="1427435"/>
            <a:ext cx="979939" cy="91733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9769668" y="142694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68084" y="2540258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468249" y="2564397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439986" y="255898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440151" y="257287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4505227" y="2547354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5613158" y="258340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680204" y="257287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399334" y="339322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399215" y="34777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415283" y="35967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5556317" y="34777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 rot="10800000" flipH="1" flipV="1">
            <a:off x="6776452" y="319143"/>
            <a:ext cx="54316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7700153" y="31315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8735166" y="35967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4473022" y="323785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3047" y="447511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Вот стручок – огромный дом,  </a:t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Поселились братцы в нём. </a:t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Каждый братец – скоморох,  </a:t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 стручок этот – ...</a:t>
            </a:r>
            <a:endParaRPr lang="ru-RU" sz="2400" b="1" dirty="0"/>
          </a:p>
        </p:txBody>
      </p:sp>
      <p:pic>
        <p:nvPicPr>
          <p:cNvPr id="107" name="Рисунок 10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4799" r="6193" b="14117"/>
          <a:stretch/>
        </p:blipFill>
        <p:spPr bwMode="auto">
          <a:xfrm>
            <a:off x="9107528" y="2841565"/>
            <a:ext cx="2498230" cy="16258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78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44F2D-506C-4067-8888-A3B5632F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935" y="0"/>
            <a:ext cx="12258255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Прямоугольник 3"/>
          <p:cNvSpPr/>
          <p:nvPr/>
        </p:nvSpPr>
        <p:spPr>
          <a:xfrm>
            <a:off x="5394717" y="115441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9610" y="1322601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347259" y="2601131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374800" y="2601131"/>
            <a:ext cx="974137" cy="897193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67896" y="2583409"/>
            <a:ext cx="939186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354950" y="2593537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392524" y="2601131"/>
            <a:ext cx="929707" cy="90404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651145" y="3627468"/>
            <a:ext cx="979939" cy="91733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698011" y="5901498"/>
            <a:ext cx="963947" cy="9178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261824" y="5920881"/>
            <a:ext cx="1038900" cy="878215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416190" y="5922125"/>
            <a:ext cx="995864" cy="888906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607988" y="3627469"/>
            <a:ext cx="995864" cy="93018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54932" y="5920882"/>
            <a:ext cx="996363" cy="898436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252591" y="5905144"/>
            <a:ext cx="955025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348722" y="4813303"/>
            <a:ext cx="1012678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399039" y="4800374"/>
            <a:ext cx="996114" cy="94404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280230" y="4825883"/>
            <a:ext cx="949511" cy="91853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70530" y="5865701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03776" y="4821085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77898" y="4835161"/>
            <a:ext cx="1022666" cy="913024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684497" y="5922125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8661958" y="1432751"/>
            <a:ext cx="984474" cy="887912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352144" y="3673340"/>
            <a:ext cx="999151" cy="88791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006259" y="3634322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3380" y="253151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77613" y="1476158"/>
            <a:ext cx="971324" cy="83646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390598" y="3664059"/>
            <a:ext cx="988151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599779" y="1422454"/>
            <a:ext cx="1004073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614445" y="2601131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7656298" y="1427435"/>
            <a:ext cx="953645" cy="89221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035486" y="1476158"/>
            <a:ext cx="27719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289723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324641" y="344768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4351295" y="350314"/>
            <a:ext cx="977143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6596167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7593061" y="352528"/>
            <a:ext cx="98587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8631085" y="345210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2310247" y="344767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921202" y="35932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399151" y="2364098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426042" y="3547758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5457047" y="4613814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454193" y="5813985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72231" y="5879507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371324" y="59208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15283" y="587950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540818" y="586570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595053" y="589849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04713" y="590690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807622" y="5897795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68780" y="59208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385734" y="478384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392927" y="478977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483247" y="478977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512311" y="4774918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613862" y="4800374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664337" y="4851204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6731374" y="480681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460916" y="139561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563988" y="140283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776452" y="142999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713637" y="142999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789604" y="1419272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9695219" y="1427435"/>
            <a:ext cx="979939" cy="91733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6820009" y="359715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68084" y="2540258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468249" y="2564397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439986" y="255898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440151" y="257287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4505227" y="2547354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5613158" y="258340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680204" y="257287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399334" y="339322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399215" y="34777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415283" y="35967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5556317" y="34777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 rot="10800000" flipH="1" flipV="1">
            <a:off x="6776452" y="319143"/>
            <a:ext cx="54316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7700153" y="31315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8735166" y="35967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4473022" y="323785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3047" y="447511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Вот стручок – огромный дом,  </a:t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Поселились братцы в нём. </a:t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Каждый братец – скоморох,  </a:t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 стручок этот – ...</a:t>
            </a:r>
            <a:endParaRPr lang="ru-RU" sz="2400" b="1" dirty="0"/>
          </a:p>
        </p:txBody>
      </p:sp>
      <p:pic>
        <p:nvPicPr>
          <p:cNvPr id="107" name="Рисунок 10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4799" r="6193" b="14117"/>
          <a:stretch/>
        </p:blipFill>
        <p:spPr bwMode="auto">
          <a:xfrm>
            <a:off x="9107528" y="2841565"/>
            <a:ext cx="2498230" cy="16258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5" name="Прямоугольник 124"/>
          <p:cNvSpPr/>
          <p:nvPr/>
        </p:nvSpPr>
        <p:spPr>
          <a:xfrm>
            <a:off x="3509069" y="3610498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4534455" y="3617105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619665" y="35897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9802477" y="137169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7856273" y="3597155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44F2D-506C-4067-8888-A3B5632F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1" y="69327"/>
            <a:ext cx="12258255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4717" y="115441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9610" y="1322601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347259" y="2601131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374800" y="2601131"/>
            <a:ext cx="974137" cy="897193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67896" y="2583409"/>
            <a:ext cx="939186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354950" y="2593537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392524" y="2601131"/>
            <a:ext cx="929707" cy="90404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651145" y="3627468"/>
            <a:ext cx="979939" cy="91733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698011" y="5901498"/>
            <a:ext cx="963947" cy="9178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261824" y="5920881"/>
            <a:ext cx="1038900" cy="878215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416190" y="5922125"/>
            <a:ext cx="995864" cy="888906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607988" y="3627469"/>
            <a:ext cx="995864" cy="93018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54932" y="5920882"/>
            <a:ext cx="996363" cy="898436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252591" y="5905144"/>
            <a:ext cx="955025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348722" y="4813303"/>
            <a:ext cx="1012678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399039" y="4800374"/>
            <a:ext cx="996114" cy="94404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280230" y="4825883"/>
            <a:ext cx="949511" cy="91853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70530" y="5865701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03776" y="4821085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77898" y="4835161"/>
            <a:ext cx="1022666" cy="913024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684497" y="5922125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8661958" y="1432751"/>
            <a:ext cx="984474" cy="887912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352144" y="3673340"/>
            <a:ext cx="999151" cy="88791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006259" y="3634322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3380" y="253151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77613" y="1476158"/>
            <a:ext cx="971324" cy="83646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390598" y="3664059"/>
            <a:ext cx="988151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599779" y="1422454"/>
            <a:ext cx="1004073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614445" y="2601131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7656298" y="1427435"/>
            <a:ext cx="953645" cy="89221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035486" y="1476158"/>
            <a:ext cx="27719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289723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324641" y="344768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4351295" y="350314"/>
            <a:ext cx="977143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6596167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7593061" y="352528"/>
            <a:ext cx="98587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8631085" y="345210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2310247" y="344767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921202" y="35932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399151" y="2364098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424900" y="3547757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5457047" y="4613814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454193" y="5813985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72231" y="5879507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371324" y="59208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15283" y="587950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540818" y="586570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607860" y="5652150"/>
            <a:ext cx="7447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72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04713" y="590690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807622" y="5897795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68780" y="59208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385734" y="478384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392927" y="478977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483247" y="478977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512311" y="4774918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650296" y="4642008"/>
            <a:ext cx="7447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72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664337" y="4851204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6731374" y="480681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460916" y="139561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601878" y="1197743"/>
            <a:ext cx="7447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72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776452" y="142999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713637" y="142999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789604" y="1419272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9695219" y="1427435"/>
            <a:ext cx="979939" cy="91733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6820009" y="359715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68084" y="2540258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468249" y="2564397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439986" y="255898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440151" y="257287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4505227" y="2547354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5613862" y="2342431"/>
            <a:ext cx="7447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72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680204" y="257287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399334" y="339322"/>
            <a:ext cx="709592" cy="1032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399215" y="34777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415283" y="35967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5580616" y="81888"/>
            <a:ext cx="7447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72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 rot="10800000" flipH="1" flipV="1">
            <a:off x="6776452" y="319143"/>
            <a:ext cx="54316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7700153" y="31315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8735166" y="35967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4473022" y="323785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509069" y="3610498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4534455" y="3617105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620334" y="3443388"/>
            <a:ext cx="7447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72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9802477" y="1371693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7856273" y="3597155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Рисунок 117" descr="https://pro-dachnikov.com/uploads/posts/2021-09/1633002147_130-p-ogorod-bez-gryadok-foto-157.jpg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265" y="4405661"/>
            <a:ext cx="3114206" cy="2238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85542" y="81888"/>
            <a:ext cx="1361715" cy="679947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520969" y="253193"/>
            <a:ext cx="16415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10532782" y="1088760"/>
            <a:ext cx="16415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0566722" y="1857982"/>
            <a:ext cx="16415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Л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10589263" y="2639882"/>
            <a:ext cx="16415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0600738" y="3409104"/>
            <a:ext cx="16415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0600738" y="4237951"/>
            <a:ext cx="16415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Е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0650893" y="5072273"/>
            <a:ext cx="16415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Ц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10662797" y="5761171"/>
            <a:ext cx="16415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4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44F2D-506C-4067-8888-A3B5632F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2B67B7-6DA8-4665-AA96-EB1B373D1BE9}"/>
              </a:ext>
            </a:extLst>
          </p:cNvPr>
          <p:cNvSpPr txBox="1">
            <a:spLocks/>
          </p:cNvSpPr>
          <p:nvPr/>
        </p:nvSpPr>
        <p:spPr>
          <a:xfrm>
            <a:off x="785273" y="344516"/>
            <a:ext cx="10448784" cy="6168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совершенствование фонематических представлений (последовательного и количественного анализа слов)  через разгадывание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логокроссворда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 теме «Овощи».</a:t>
            </a:r>
          </a:p>
          <a:p>
            <a:pPr marL="0" indent="0"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умение определять количество и последовательность звуков в слове (гласных, согласных твердых и согласных мягких);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актуализировать словарный запас по теме «Овощи»;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чувство рифмы;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навык чтения;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навык работы в группе.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44F2D-506C-4067-8888-A3B5632F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2B67B7-6DA8-4665-AA96-EB1B373D1BE9}"/>
              </a:ext>
            </a:extLst>
          </p:cNvPr>
          <p:cNvSpPr txBox="1">
            <a:spLocks/>
          </p:cNvSpPr>
          <p:nvPr/>
        </p:nvSpPr>
        <p:spPr>
          <a:xfrm>
            <a:off x="785273" y="344516"/>
            <a:ext cx="10448784" cy="6168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игра предлагает детям отгадывать загадку-рифму и подобрать к слову-отгадке звуковую схему.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загадку.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её.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Откройте картинку-отгадку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на кроссворд и подберите к этому слову–отгадке звуковую схему. Тогда вы узнаете на грядке под каким номером растет этот овощ.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название.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отгадаете все слова, то узнаете, где растут овощи.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44F2D-506C-4067-8888-A3B5632F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2B67B7-6DA8-4665-AA96-EB1B373D1BE9}"/>
              </a:ext>
            </a:extLst>
          </p:cNvPr>
          <p:cNvSpPr txBox="1">
            <a:spLocks/>
          </p:cNvSpPr>
          <p:nvPr/>
        </p:nvSpPr>
        <p:spPr>
          <a:xfrm>
            <a:off x="540176" y="0"/>
            <a:ext cx="10448784" cy="6168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растет на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грядке?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Отгадайте-ка,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ребятки!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спасут от всех болезней,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вкусней их и полезней!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407" y="3337088"/>
            <a:ext cx="5500680" cy="2641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1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44F2D-506C-4067-8888-A3B5632F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89" y="-11442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Прямоугольник 3"/>
          <p:cNvSpPr/>
          <p:nvPr/>
        </p:nvSpPr>
        <p:spPr>
          <a:xfrm>
            <a:off x="5394717" y="115441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9610" y="1322601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347259" y="2601131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374800" y="2601131"/>
            <a:ext cx="974137" cy="897193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67896" y="2583409"/>
            <a:ext cx="939186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354950" y="2593537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392524" y="2601131"/>
            <a:ext cx="929707" cy="90404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651145" y="3627468"/>
            <a:ext cx="979939" cy="91733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698011" y="5901498"/>
            <a:ext cx="963947" cy="9178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261824" y="5920881"/>
            <a:ext cx="1038900" cy="878215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416190" y="5922125"/>
            <a:ext cx="995864" cy="888906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607988" y="3627469"/>
            <a:ext cx="995864" cy="93018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54932" y="5920882"/>
            <a:ext cx="996363" cy="898436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264138" y="5906326"/>
            <a:ext cx="955025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348454" y="4846723"/>
            <a:ext cx="1012678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399039" y="4834132"/>
            <a:ext cx="996114" cy="94404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280230" y="4825883"/>
            <a:ext cx="949511" cy="931580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70530" y="5865701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871627" y="4613814"/>
            <a:ext cx="44422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на солнце греет бок,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Дарит нам томатный сок.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люди с давних пор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спелый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058" y="2326626"/>
            <a:ext cx="2227215" cy="2304276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916536" y="4834133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98153" y="4854973"/>
            <a:ext cx="1022666" cy="913024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684497" y="5922125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8661958" y="1432751"/>
            <a:ext cx="984474" cy="887912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352144" y="3673340"/>
            <a:ext cx="999151" cy="88791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006259" y="3634322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3380" y="253151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77613" y="1476158"/>
            <a:ext cx="971324" cy="83646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390598" y="3664059"/>
            <a:ext cx="988151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599779" y="1422454"/>
            <a:ext cx="1004073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614445" y="2601131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7656298" y="1427435"/>
            <a:ext cx="953645" cy="89221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035486" y="1476158"/>
            <a:ext cx="27719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289723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324641" y="344768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4351295" y="350314"/>
            <a:ext cx="977143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6596167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7593061" y="352528"/>
            <a:ext cx="98587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8631085" y="345210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2310247" y="344767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921202" y="35932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12054" y="2375304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426042" y="3547758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5457047" y="4613814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454193" y="5813985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6664337" y="4875646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1" name="Рисунок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257" y="1410762"/>
            <a:ext cx="993734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6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44F2D-506C-4067-8888-A3B5632F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Прямоугольник 3"/>
          <p:cNvSpPr/>
          <p:nvPr/>
        </p:nvSpPr>
        <p:spPr>
          <a:xfrm>
            <a:off x="5394717" y="115441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9610" y="1322601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347259" y="2601131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374800" y="2601131"/>
            <a:ext cx="974137" cy="897193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67896" y="2583409"/>
            <a:ext cx="939186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354950" y="2593537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392524" y="2601131"/>
            <a:ext cx="929707" cy="90404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651145" y="3627468"/>
            <a:ext cx="979939" cy="91733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698011" y="5901498"/>
            <a:ext cx="963947" cy="9178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261824" y="5920881"/>
            <a:ext cx="1038900" cy="878215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416190" y="5922125"/>
            <a:ext cx="995864" cy="888906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607988" y="3627469"/>
            <a:ext cx="995864" cy="93018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54932" y="5920882"/>
            <a:ext cx="996363" cy="898436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252591" y="5905144"/>
            <a:ext cx="955025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348454" y="4846723"/>
            <a:ext cx="1012678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399039" y="4834132"/>
            <a:ext cx="996114" cy="94404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280230" y="4825883"/>
            <a:ext cx="949511" cy="931580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70530" y="5865701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293846" y="4544803"/>
            <a:ext cx="44422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на солнце греет бок,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Дарит нам томатный сок.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люди с давних пор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спелый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058" y="2447090"/>
            <a:ext cx="2027560" cy="2097713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916536" y="4834133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87881" y="4847298"/>
            <a:ext cx="1022666" cy="913024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684497" y="5922125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8661958" y="1432751"/>
            <a:ext cx="984474" cy="887912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352144" y="3673340"/>
            <a:ext cx="999151" cy="88791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006259" y="3634322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3380" y="253151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77613" y="1476158"/>
            <a:ext cx="971324" cy="83646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390598" y="3664059"/>
            <a:ext cx="988151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599779" y="1422454"/>
            <a:ext cx="1004073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614445" y="2601131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7656298" y="1427435"/>
            <a:ext cx="953645" cy="89221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035486" y="1476158"/>
            <a:ext cx="27719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289723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324641" y="344768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4351295" y="350314"/>
            <a:ext cx="977143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6596167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7593061" y="352528"/>
            <a:ext cx="98587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8631085" y="345210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2310247" y="344767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921202" y="35932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12054" y="2375304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426042" y="3547758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5457047" y="4613814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454193" y="5813985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72231" y="5879507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371324" y="59208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15283" y="587950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540818" y="586570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595053" y="589849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04713" y="590690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807622" y="5897795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658095" y="4862797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611" y="1432751"/>
            <a:ext cx="1005927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44F2D-506C-4067-8888-A3B5632F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64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Прямоугольник 3"/>
          <p:cNvSpPr/>
          <p:nvPr/>
        </p:nvSpPr>
        <p:spPr>
          <a:xfrm>
            <a:off x="5394717" y="115441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9610" y="1322601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347259" y="2601131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374800" y="2601131"/>
            <a:ext cx="974137" cy="897193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67896" y="2583409"/>
            <a:ext cx="939186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354950" y="2593537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392524" y="2601131"/>
            <a:ext cx="929707" cy="90404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651145" y="3627468"/>
            <a:ext cx="979939" cy="91733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698011" y="5901498"/>
            <a:ext cx="963947" cy="9178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261824" y="5920881"/>
            <a:ext cx="1038900" cy="878215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416190" y="5922125"/>
            <a:ext cx="995864" cy="888906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607988" y="3627469"/>
            <a:ext cx="995864" cy="93018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54932" y="5920882"/>
            <a:ext cx="996363" cy="898436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252591" y="5905144"/>
            <a:ext cx="955025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348722" y="4813303"/>
            <a:ext cx="1012678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399039" y="4800374"/>
            <a:ext cx="996114" cy="94404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280230" y="4825883"/>
            <a:ext cx="949511" cy="91853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70530" y="5865701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03776" y="4821085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77898" y="4835161"/>
            <a:ext cx="1022666" cy="913024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684497" y="5922125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8661958" y="1432751"/>
            <a:ext cx="984474" cy="887912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352144" y="3673340"/>
            <a:ext cx="999151" cy="88791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006259" y="3634322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3380" y="253151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77613" y="1476158"/>
            <a:ext cx="971324" cy="83646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390598" y="3664059"/>
            <a:ext cx="988151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599779" y="1422454"/>
            <a:ext cx="1004073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614445" y="2601131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7656298" y="1427435"/>
            <a:ext cx="953645" cy="89221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035486" y="1476158"/>
            <a:ext cx="27719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289723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324641" y="344768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4351295" y="350314"/>
            <a:ext cx="977143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6596167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7593061" y="352528"/>
            <a:ext cx="98587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8631085" y="345210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2310247" y="344767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921202" y="35932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12054" y="2375304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426042" y="3547758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5457047" y="4613814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454193" y="5813985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72231" y="5879507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371324" y="59208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15283" y="587950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540818" y="586570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595053" y="589849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04713" y="590690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807622" y="5897795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34118" y="4496147"/>
            <a:ext cx="4157333" cy="16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Чем-то он на лук похож</a:t>
            </a:r>
            <a:b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для каждого пригож. </a:t>
            </a:r>
            <a:b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Запасу его я впрок – </a:t>
            </a:r>
            <a:b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Столь полезный нам… </a:t>
            </a:r>
            <a:endParaRPr lang="ru-RU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147" y="2497249"/>
            <a:ext cx="2171027" cy="2001972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6664337" y="4837126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9698214" y="1422453"/>
            <a:ext cx="98587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5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44F2D-506C-4067-8888-A3B5632F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" y="-5886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Прямоугольник 3"/>
          <p:cNvSpPr/>
          <p:nvPr/>
        </p:nvSpPr>
        <p:spPr>
          <a:xfrm>
            <a:off x="5394717" y="115441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9610" y="1322601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347259" y="2601131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374800" y="2601131"/>
            <a:ext cx="974137" cy="897193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67896" y="2583409"/>
            <a:ext cx="939186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354950" y="2593537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392524" y="2601131"/>
            <a:ext cx="929707" cy="90404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651145" y="3627468"/>
            <a:ext cx="979939" cy="91733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698011" y="5901498"/>
            <a:ext cx="963947" cy="9178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261824" y="5920881"/>
            <a:ext cx="1038900" cy="878215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416190" y="5922125"/>
            <a:ext cx="995864" cy="888906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607988" y="3627469"/>
            <a:ext cx="995864" cy="93018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54932" y="5920882"/>
            <a:ext cx="996363" cy="898436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252591" y="5905144"/>
            <a:ext cx="955025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348722" y="4813303"/>
            <a:ext cx="1012678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399039" y="4800374"/>
            <a:ext cx="996114" cy="94404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280230" y="4825883"/>
            <a:ext cx="949511" cy="91853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70530" y="5865701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03776" y="4821085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77898" y="4835161"/>
            <a:ext cx="1022666" cy="913024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684497" y="5922125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8661958" y="1432751"/>
            <a:ext cx="984474" cy="887912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352144" y="3673340"/>
            <a:ext cx="999151" cy="88791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006259" y="3634322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3380" y="253151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77613" y="1476158"/>
            <a:ext cx="971324" cy="83646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390598" y="3664059"/>
            <a:ext cx="988151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599779" y="1422454"/>
            <a:ext cx="1004073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614445" y="2601131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7656298" y="1427435"/>
            <a:ext cx="953645" cy="89221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035486" y="1476158"/>
            <a:ext cx="27719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289723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324641" y="344768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4351295" y="350314"/>
            <a:ext cx="977143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6596167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7593061" y="352528"/>
            <a:ext cx="98587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8631085" y="345210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2310247" y="344767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921202" y="35932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12054" y="2375304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426042" y="3547758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5457047" y="4613814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454193" y="5813985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72231" y="5879507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371324" y="59208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15283" y="587950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540818" y="586570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595053" y="589849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04713" y="590690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807622" y="5897795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8938" y="4613814"/>
            <a:ext cx="3585825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Чем-то он на лук похож</a:t>
            </a:r>
            <a:b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для каждого пригож. </a:t>
            </a:r>
            <a:b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Запасу его я впрок – </a:t>
            </a:r>
            <a:b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Столь полезный нам… </a:t>
            </a:r>
            <a:endParaRPr lang="ru-RU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091" y="2527412"/>
            <a:ext cx="2171027" cy="200197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1368780" y="59208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385734" y="478384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392927" y="478977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483247" y="478977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512311" y="4774918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613862" y="4800374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664337" y="4851204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6731374" y="480681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9718661" y="1406771"/>
            <a:ext cx="98587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044F2D-506C-4067-8888-A3B5632F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" y="-5886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Прямоугольник 3"/>
          <p:cNvSpPr/>
          <p:nvPr/>
        </p:nvSpPr>
        <p:spPr>
          <a:xfrm>
            <a:off x="5394717" y="115441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9610" y="1322601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347259" y="2601131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374800" y="2601131"/>
            <a:ext cx="974137" cy="897193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67896" y="2583409"/>
            <a:ext cx="939186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354950" y="2593537"/>
            <a:ext cx="995864" cy="893918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392524" y="2601131"/>
            <a:ext cx="929707" cy="90404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651145" y="3627468"/>
            <a:ext cx="979939" cy="91733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698011" y="5901498"/>
            <a:ext cx="963947" cy="9178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261824" y="5920881"/>
            <a:ext cx="1038900" cy="878215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416190" y="5922125"/>
            <a:ext cx="995864" cy="888906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607988" y="3627469"/>
            <a:ext cx="995864" cy="93018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54932" y="5920882"/>
            <a:ext cx="996363" cy="898436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252591" y="5905144"/>
            <a:ext cx="955025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348722" y="4813303"/>
            <a:ext cx="1012678" cy="9141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399039" y="4800374"/>
            <a:ext cx="996114" cy="94404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280230" y="4825883"/>
            <a:ext cx="949511" cy="91853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70530" y="5865701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03776" y="4821085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77898" y="4835161"/>
            <a:ext cx="1022666" cy="913024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684497" y="5922125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8661958" y="1432751"/>
            <a:ext cx="984474" cy="887912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352144" y="3673340"/>
            <a:ext cx="999151" cy="88791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006259" y="3634322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3380" y="253151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77613" y="1476158"/>
            <a:ext cx="971324" cy="83646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390598" y="3664059"/>
            <a:ext cx="988151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599779" y="1422454"/>
            <a:ext cx="1004073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614445" y="2601131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7656298" y="1427435"/>
            <a:ext cx="953645" cy="89221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035486" y="1476158"/>
            <a:ext cx="27719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289723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324641" y="344768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4351295" y="350314"/>
            <a:ext cx="977143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6596167" y="352529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7593061" y="352528"/>
            <a:ext cx="98587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8631085" y="345210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2310247" y="344767"/>
            <a:ext cx="963946" cy="897193"/>
          </a:xfrm>
          <a:prstGeom prst="rec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921202" y="359320"/>
            <a:ext cx="314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12054" y="2375304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426042" y="3547758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5457047" y="4613814"/>
            <a:ext cx="1145396" cy="11230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454193" y="5813985"/>
            <a:ext cx="1136931" cy="99704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72231" y="5879507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371324" y="59208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15283" y="587950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540818" y="586570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595053" y="589849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04713" y="5906909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807622" y="5897795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68780" y="592088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385734" y="4783841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392927" y="478977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483247" y="4789770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512311" y="4774918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613862" y="4800374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664337" y="4851204"/>
            <a:ext cx="96394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6731374" y="4806816"/>
            <a:ext cx="744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1901" y="4436469"/>
            <a:ext cx="47716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Вот так овощ-озорник,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Спрятался от нас в парник!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Вырос длинным, молодец!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за овощ?.. 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025" y="2418502"/>
            <a:ext cx="3017443" cy="1694153"/>
          </a:xfrm>
          <a:prstGeom prst="rect">
            <a:avLst/>
          </a:prstGeom>
        </p:spPr>
      </p:pic>
      <p:sp>
        <p:nvSpPr>
          <p:cNvPr id="100" name="Прямоугольник 99"/>
          <p:cNvSpPr/>
          <p:nvPr/>
        </p:nvSpPr>
        <p:spPr>
          <a:xfrm>
            <a:off x="9718661" y="1415427"/>
            <a:ext cx="985877" cy="89719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9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643</Words>
  <Application>Microsoft Office PowerPoint</Application>
  <PresentationFormat>Широкоэкранный</PresentationFormat>
  <Paragraphs>426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воспитатель</dc:creator>
  <cp:lastModifiedBy>Admin</cp:lastModifiedBy>
  <cp:revision>26</cp:revision>
  <dcterms:created xsi:type="dcterms:W3CDTF">2023-12-15T10:26:00Z</dcterms:created>
  <dcterms:modified xsi:type="dcterms:W3CDTF">2023-12-17T08:05:54Z</dcterms:modified>
</cp:coreProperties>
</file>