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BD9-2561-4FE3-8740-C4B046411EA7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ACFE1E-E351-4F13-B253-6250F77A3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BD9-2561-4FE3-8740-C4B046411EA7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FE1E-E351-4F13-B253-6250F77A3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BD9-2561-4FE3-8740-C4B046411EA7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FE1E-E351-4F13-B253-6250F77A3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BD9-2561-4FE3-8740-C4B046411EA7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ACFE1E-E351-4F13-B253-6250F77A3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BD9-2561-4FE3-8740-C4B046411EA7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FE1E-E351-4F13-B253-6250F77A37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BD9-2561-4FE3-8740-C4B046411EA7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FE1E-E351-4F13-B253-6250F77A3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BD9-2561-4FE3-8740-C4B046411EA7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ACFE1E-E351-4F13-B253-6250F77A37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BD9-2561-4FE3-8740-C4B046411EA7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FE1E-E351-4F13-B253-6250F77A3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BD9-2561-4FE3-8740-C4B046411EA7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FE1E-E351-4F13-B253-6250F77A3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BD9-2561-4FE3-8740-C4B046411EA7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FE1E-E351-4F13-B253-6250F77A3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BD9-2561-4FE3-8740-C4B046411EA7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FE1E-E351-4F13-B253-6250F77A37D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22ABD9-2561-4FE3-8740-C4B046411EA7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ACFE1E-E351-4F13-B253-6250F77A37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3207" y="315886"/>
            <a:ext cx="6302291" cy="1344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отчётное занятие по развитию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фонетико-фонематических представлений в компенсирующей группе для детей 4-5 лет с ОНР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3207" y="2327565"/>
            <a:ext cx="6686549" cy="421455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«Подарки для Незнайки» 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Ленцова М.В.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20.04.2022</a:t>
            </a:r>
          </a:p>
        </p:txBody>
      </p:sp>
    </p:spTree>
    <p:extLst>
      <p:ext uri="{BB962C8B-B14F-4D97-AF65-F5344CB8AC3E}">
        <p14:creationId xmlns:p14="http://schemas.microsoft.com/office/powerpoint/2010/main" val="346520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037" y="533209"/>
            <a:ext cx="7852422" cy="186107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Ребятам пришло письмо от Незнайки. Послушайте, что он пишет: «Здравствуйте, ребята! Я узнал, что вы много знаете и умеете. Поэтому я решил отправить вам письмо с просьбой. Она непростая, и вам придется проявить смекалку. Нужно будет прислать мне картинки, которые начинаются на гласные звуки. Надеюсь, что вы справитесь с моей просьбой. До свидания. Незнайка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RU" sz="2000" dirty="0"/>
          </a:p>
        </p:txBody>
      </p:sp>
      <p:pic>
        <p:nvPicPr>
          <p:cNvPr id="4" name="Рисунок 3" descr="C:\Users\Никита\Downloads\668C50DB-599C-4C65-B52E-0CDFE2E9747F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r="19981"/>
          <a:stretch/>
        </p:blipFill>
        <p:spPr bwMode="auto">
          <a:xfrm>
            <a:off x="4788024" y="3031742"/>
            <a:ext cx="3840436" cy="3649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Никита\Downloads\6205C1B5-5A28-48F3-A760-647BC54CEC96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"/>
          <a:stretch/>
        </p:blipFill>
        <p:spPr bwMode="auto">
          <a:xfrm>
            <a:off x="26360" y="3212976"/>
            <a:ext cx="4041584" cy="3617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910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269" y="517358"/>
            <a:ext cx="7733297" cy="1323247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Сначала ребята подбирали слова на выбранный ими символ гласного звука.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 Unicode MS"/>
                <a:ea typeface="Arial Unicode MS"/>
                <a:cs typeface="Arial Unicode MS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 Unicode MS"/>
                <a:ea typeface="Arial Unicode MS"/>
                <a:cs typeface="Arial Unicode MS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 descr="C:\Users\Никита\Downloads\D21FDCCA-9CB7-482F-B42F-9DA5C3D841B3.jpe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t="5987" r="2509"/>
          <a:stretch/>
        </p:blipFill>
        <p:spPr bwMode="auto">
          <a:xfrm>
            <a:off x="1180726" y="4284722"/>
            <a:ext cx="2111987" cy="2444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Никита\Downloads\14962547-7499-4556-8F21-0B69D1468A4C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2"/>
          <a:stretch/>
        </p:blipFill>
        <p:spPr bwMode="auto">
          <a:xfrm>
            <a:off x="2874900" y="1472228"/>
            <a:ext cx="1913669" cy="2668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Никита\Downloads\E2776F3E-822D-495F-9B18-E984EE8D8B11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2" r="38427"/>
          <a:stretch/>
        </p:blipFill>
        <p:spPr bwMode="auto">
          <a:xfrm>
            <a:off x="6941897" y="1616605"/>
            <a:ext cx="1784006" cy="2668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Никита\Downloads\0848AB53-0D72-49DA-B8FA-1664162936B7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1" t="5345" r="8762"/>
          <a:stretch/>
        </p:blipFill>
        <p:spPr bwMode="auto">
          <a:xfrm>
            <a:off x="4685189" y="4284721"/>
            <a:ext cx="1991042" cy="2444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11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320"/>
            <a:ext cx="8232923" cy="206196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Ребята поиграли со звуком [у]. Они поднимали красный светофор, когда слышали звук [у] среди гласных звуков: «а, у, у, и, а, у, о, у  ….», в закрытых слогах «от,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ит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ут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», а затем в словах «аист, осень, утка, апельсин, удочка, облако, уши, Аня, утюг». 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 descr="C:\Users\Никита\Downloads\C7970E7E-8BD2-476E-AAA5-5DE5C64F5DA3.jpe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7" r="5555"/>
          <a:stretch/>
        </p:blipFill>
        <p:spPr bwMode="auto">
          <a:xfrm>
            <a:off x="395536" y="2636912"/>
            <a:ext cx="3960440" cy="357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Никита\Downloads\009416E7-7849-43F9-8255-84A20BB0ACB4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 t="19671"/>
          <a:stretch/>
        </p:blipFill>
        <p:spPr bwMode="auto">
          <a:xfrm>
            <a:off x="4788025" y="3163889"/>
            <a:ext cx="4085266" cy="357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984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435" y="660205"/>
            <a:ext cx="7498681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спинки не устали, мы немного поиграли. </a:t>
            </a:r>
          </a:p>
        </p:txBody>
      </p:sp>
      <p:pic>
        <p:nvPicPr>
          <p:cNvPr id="6" name="Объект 5" descr="C:\Users\Никита\Downloads\96AE6C4B-33D0-413F-AE8E-504569CD18D4.jpe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8" t="4870" r="15815"/>
          <a:stretch/>
        </p:blipFill>
        <p:spPr bwMode="auto">
          <a:xfrm>
            <a:off x="1468559" y="1744580"/>
            <a:ext cx="3205710" cy="4052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Никита\Downloads\7860481F-E550-4D5B-9257-C6152553E404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27797" r="15809"/>
          <a:stretch/>
        </p:blipFill>
        <p:spPr bwMode="auto">
          <a:xfrm>
            <a:off x="5286576" y="1744580"/>
            <a:ext cx="2943024" cy="4052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031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Выполняя следующее задание, ребята выкладывали столько кружков, сколько гласных звуков произносил логопед.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 descr="C:\Users\Никита\Downloads\B7DF48B6-AF04-48C2-98F4-32A6DB786BA5.jpe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8980" r="9564"/>
          <a:stretch/>
        </p:blipFill>
        <p:spPr bwMode="auto">
          <a:xfrm>
            <a:off x="1245269" y="2111431"/>
            <a:ext cx="2495458" cy="2841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Никита\Downloads\7B4218E8-9E6D-4E56-9A02-B9E1AEBA9988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9" t="6200" r="8756" b="8051"/>
          <a:stretch/>
        </p:blipFill>
        <p:spPr bwMode="auto">
          <a:xfrm>
            <a:off x="3875710" y="3141641"/>
            <a:ext cx="2495458" cy="2841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Никита\Downloads\494788C5-7338-4B27-8F9C-D81B38902DD2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52" y="4089097"/>
            <a:ext cx="2406503" cy="2576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570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</TotalTime>
  <Words>138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       Открытое отчётное занятие по развитию  фонетико-фонематических представлений в компенсирующей группе для детей 4-5 лет с ОНР                </vt:lpstr>
      <vt:lpstr>Ребятам пришло письмо от Незнайки. Послушайте, что он пишет: «Здравствуйте, ребята! Я узнал, что вы много знаете и умеете. Поэтому я решил отправить вам письмо с просьбой. Она непростая, и вам придется проявить смекалку. Нужно будет прислать мне картинки, которые начинаются на гласные звуки. Надеюсь, что вы справитесь с моей просьбой. До свидания. Незнайка». </vt:lpstr>
      <vt:lpstr>Сначала ребята подбирали слова на выбранный ими символ гласного звука.  </vt:lpstr>
      <vt:lpstr>Ребята поиграли со звуком [у]. Они поднимали красный светофор, когда слышали звук [у] среди гласных звуков: «а, у, у, и, а, у, о, у  ….», в закрытых слогах «от, ук, ит, ут, ак», а затем в словах «аист, осень, утка, апельсин, удочка, облако, уши, Аня, утюг». </vt:lpstr>
      <vt:lpstr>Чтобы спинки не устали, мы немного поиграли. </vt:lpstr>
      <vt:lpstr>Выполняя следующее задание, ребята выкладывали столько кружков, сколько гласных звуков произносил логопед.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Открытое отчётное занятие по развитию  фонетико-фонематических представлений в компенсирующей группе для детей 4-5 лет с ОНР                </dc:title>
  <dc:creator>User Windows</dc:creator>
  <cp:lastModifiedBy>User Windows</cp:lastModifiedBy>
  <cp:revision>1</cp:revision>
  <dcterms:created xsi:type="dcterms:W3CDTF">2022-06-02T14:23:44Z</dcterms:created>
  <dcterms:modified xsi:type="dcterms:W3CDTF">2022-06-02T14:27:06Z</dcterms:modified>
</cp:coreProperties>
</file>