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65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9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74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9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8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51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51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7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3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4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7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5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4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0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24005-A47C-4929-9215-A6A7DD91BC8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DE3639-95DB-458D-9AD4-CF7258639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1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000" y="622300"/>
            <a:ext cx="8639002" cy="165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Результаты работы Интерактивного логопедического клуба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Логопедия для детей, их мам и пап!»</a:t>
            </a:r>
          </a:p>
          <a:p>
            <a:endParaRPr lang="ru-RU" dirty="0"/>
          </a:p>
        </p:txBody>
      </p:sp>
      <p:pic>
        <p:nvPicPr>
          <p:cNvPr id="4" name="Picture 2" descr="https://karusel31.ucoz.ru/logopedicheskie_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2" y="2082800"/>
            <a:ext cx="8432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6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Встреча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октябре по теме «Дыхательная гимнастика».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и родители  учились дышать правильно с пользой для речи и здоровья.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34" y="3008775"/>
            <a:ext cx="2846265" cy="3416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3008776"/>
            <a:ext cx="3054350" cy="32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Встреча в ноябре по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теме «Весёлая и "вкусная" артикуляционная гимнастика»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результате встречи скучная артикуляционная гимнастика стала любимым домашним занятием детей и взрослых.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998787"/>
            <a:ext cx="2803525" cy="346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22" y="4722415"/>
            <a:ext cx="176962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80" y="2998787"/>
            <a:ext cx="1769621" cy="152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07" y="2998787"/>
            <a:ext cx="2742493" cy="344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8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Встречи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декабре по теме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«Развитие фонематического слуха»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Родители узнали, что развивать фонематический слух можно и дома, используя атрибуты домашнего обихода. </a:t>
            </a:r>
            <a:endParaRPr lang="ru-RU" dirty="0"/>
          </a:p>
        </p:txBody>
      </p:sp>
      <p:pic>
        <p:nvPicPr>
          <p:cNvPr id="4" name="Рисунок 3" descr="C:\Users\User\Downloads\888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31793"/>
            <a:ext cx="2730500" cy="313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wnloads\IMG_19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3063875"/>
            <a:ext cx="2679700" cy="3139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8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Продуктом встречи в январе стал конкурс «Чудо Буква»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конкурсе приняли участие не только дети и родители, а так же многие педагоги. </a:t>
            </a:r>
            <a:endParaRPr lang="ru-RU" dirty="0"/>
          </a:p>
        </p:txBody>
      </p:sp>
      <p:pic>
        <p:nvPicPr>
          <p:cNvPr id="4" name="Рисунок 3" descr="https://mdou221.edu.yar.ru/fotoalbom_konkursa_chudo_bu_31/andrey_monahov__gruppa_n_1_w300_h40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3" y="4100975"/>
            <a:ext cx="181050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dou221.edu.yar.ru/fotoalbom_konkursa_chudo_bu_31/kolobova_alina__gruppa_n4_w300_h40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98" y="2653175"/>
            <a:ext cx="1806132" cy="24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3657037"/>
            <a:ext cx="2060132" cy="27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05" y="2653175"/>
            <a:ext cx="1961572" cy="284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2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Изготовление букв так всех увлекло, что мы решили продолжить играть с ними.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7" y="1752600"/>
            <a:ext cx="3104461" cy="28702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18" y="3759200"/>
            <a:ext cx="2679700" cy="2921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01" y="1841500"/>
            <a:ext cx="2755901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Встреча в апреле прошла в формате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Google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тестов.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честь 60-летия первого полета человека в космос </a:t>
            </a:r>
            <a:r>
              <a:rPr lang="ru-RU" dirty="0" smtClean="0"/>
              <a:t>дети закрепляли знания по теме «Космос», осваивая </a:t>
            </a:r>
            <a:r>
              <a:rPr lang="en-US" dirty="0" smtClean="0"/>
              <a:t>Google </a:t>
            </a:r>
            <a:r>
              <a:rPr lang="ru-RU" dirty="0" smtClean="0"/>
              <a:t>тесты. Полученные знания дети воплотили в рисунки.</a:t>
            </a:r>
            <a:endParaRPr lang="ru-RU" dirty="0"/>
          </a:p>
        </p:txBody>
      </p:sp>
      <p:pic>
        <p:nvPicPr>
          <p:cNvPr id="4" name="Рисунок 3" descr="https://mbdou20.ru/userfls/news/large/685_konkurs-detskogo-risunka-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" b="16860"/>
          <a:stretch/>
        </p:blipFill>
        <p:spPr bwMode="auto">
          <a:xfrm>
            <a:off x="677334" y="3301999"/>
            <a:ext cx="2637366" cy="3101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avatars.mds.yandex.net/get-pdb/992060/f6d0f761-1f83-4392-8efd-aaa49be54761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01" y="3301998"/>
            <a:ext cx="2730501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risovashki.tv/media/cache/62/9b/629b0709a22f961ff5664c46f4e224ab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00" y="3647743"/>
            <a:ext cx="2032000" cy="263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7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Лето – увлекательное, лето – познавательное.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мае родители и дети разгадывали ребусы и стали предлагать свои варианты развивающих </a:t>
            </a:r>
            <a:r>
              <a:rPr lang="ru-RU" smtClean="0"/>
              <a:t>речевых игр.  </a:t>
            </a:r>
            <a:endParaRPr lang="ru-RU" dirty="0"/>
          </a:p>
        </p:txBody>
      </p:sp>
      <p:pic>
        <p:nvPicPr>
          <p:cNvPr id="3074" name="Picture 2" descr="https://www.maam.ru/upload/blogs/detsad-181864-1398007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3452267"/>
            <a:ext cx="2311400" cy="24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IMG-42c1f3c6b761b6859c003b4c2d7a9842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5"/>
          <a:stretch/>
        </p:blipFill>
        <p:spPr bwMode="auto">
          <a:xfrm>
            <a:off x="484420" y="3267159"/>
            <a:ext cx="3020780" cy="318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wnloads\IMG-6634d1a5c05b53bf7e0844bbe51f8847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1" t="27056" r="578" b="17664"/>
          <a:stretch/>
        </p:blipFill>
        <p:spPr bwMode="auto">
          <a:xfrm>
            <a:off x="6451599" y="3303821"/>
            <a:ext cx="3015317" cy="311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97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188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Презентация PowerPoint</vt:lpstr>
      <vt:lpstr> Встреча в октябре по теме «Дыхательная гимнастика». </vt:lpstr>
      <vt:lpstr>Встреча в ноябре по  теме «Весёлая и "вкусная" артикуляционная гимнастика» </vt:lpstr>
      <vt:lpstr> Встречи в  декабре по теме  «Развитие фонематического слуха» </vt:lpstr>
      <vt:lpstr>Продуктом встречи в январе стал конкурс «Чудо Буква»</vt:lpstr>
      <vt:lpstr>Изготовление букв так всех увлекло, что мы решили продолжить играть с ними. </vt:lpstr>
      <vt:lpstr>Встреча в апреле прошла в формате Google тестов.</vt:lpstr>
      <vt:lpstr>Лето – увлекательное, лето – познавательное.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Учитель-Логопед</dc:creator>
  <cp:lastModifiedBy>Учитель-Логопед</cp:lastModifiedBy>
  <cp:revision>22</cp:revision>
  <dcterms:created xsi:type="dcterms:W3CDTF">2021-09-29T08:20:47Z</dcterms:created>
  <dcterms:modified xsi:type="dcterms:W3CDTF">2021-10-04T09:56:30Z</dcterms:modified>
</cp:coreProperties>
</file>