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51" r:id="rId3"/>
    <p:sldId id="352" r:id="rId4"/>
    <p:sldId id="296" r:id="rId5"/>
    <p:sldId id="297" r:id="rId6"/>
    <p:sldId id="328" r:id="rId7"/>
    <p:sldId id="306" r:id="rId8"/>
    <p:sldId id="333" r:id="rId9"/>
    <p:sldId id="323" r:id="rId10"/>
    <p:sldId id="349" r:id="rId11"/>
    <p:sldId id="335" r:id="rId12"/>
    <p:sldId id="316" r:id="rId13"/>
    <p:sldId id="315" r:id="rId14"/>
    <p:sldId id="285" r:id="rId15"/>
    <p:sldId id="329" r:id="rId16"/>
    <p:sldId id="330" r:id="rId17"/>
    <p:sldId id="331" r:id="rId18"/>
    <p:sldId id="332" r:id="rId19"/>
    <p:sldId id="336" r:id="rId20"/>
    <p:sldId id="337" r:id="rId21"/>
    <p:sldId id="340" r:id="rId22"/>
    <p:sldId id="341" r:id="rId23"/>
    <p:sldId id="338" r:id="rId24"/>
    <p:sldId id="346" r:id="rId25"/>
    <p:sldId id="345" r:id="rId26"/>
    <p:sldId id="342" r:id="rId27"/>
    <p:sldId id="343" r:id="rId28"/>
    <p:sldId id="344" r:id="rId29"/>
    <p:sldId id="347" r:id="rId30"/>
    <p:sldId id="348" r:id="rId31"/>
    <p:sldId id="290" r:id="rId32"/>
    <p:sldId id="320" r:id="rId33"/>
    <p:sldId id="350" r:id="rId34"/>
    <p:sldId id="274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66FF66"/>
    <a:srgbClr val="1C75BC"/>
    <a:srgbClr val="4F81BD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37" autoAdjust="0"/>
  </p:normalViewPr>
  <p:slideViewPr>
    <p:cSldViewPr>
      <p:cViewPr varScale="1">
        <p:scale>
          <a:sx n="81" d="100"/>
          <a:sy n="81" d="100"/>
        </p:scale>
        <p:origin x="96" y="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E013D-2157-455F-8886-9EBA09E3D0D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200A96-2748-4F62-8EAA-F9F4B185184C}">
      <dgm:prSet phldrT="[Текст]" custT="1"/>
      <dgm:spPr/>
      <dgm:t>
        <a:bodyPr/>
        <a:lstStyle/>
        <a:p>
          <a:r>
            <a:rPr lang="ru-RU" sz="1600" b="1">
              <a:latin typeface="Book Antiqua" pitchFamily="18" charset="0"/>
            </a:rPr>
            <a:t>Период реализации проекта</a:t>
          </a:r>
          <a:endParaRPr lang="ru-RU" sz="1600" b="1" dirty="0">
            <a:latin typeface="Book Antiqua" pitchFamily="18" charset="0"/>
          </a:endParaRPr>
        </a:p>
      </dgm:t>
    </dgm:pt>
    <dgm:pt modelId="{EB5FFC4E-FD74-4BCB-A227-7F7AA7F226BE}" type="parTrans" cxnId="{6471A2E7-DF27-43D9-A464-0A2E0439519A}">
      <dgm:prSet/>
      <dgm:spPr/>
      <dgm:t>
        <a:bodyPr/>
        <a:lstStyle/>
        <a:p>
          <a:endParaRPr lang="ru-RU"/>
        </a:p>
      </dgm:t>
    </dgm:pt>
    <dgm:pt modelId="{F17CF6B1-14B9-46D7-AFF5-BCE8A3A24BD4}" type="sibTrans" cxnId="{6471A2E7-DF27-43D9-A464-0A2E0439519A}">
      <dgm:prSet/>
      <dgm:spPr/>
      <dgm:t>
        <a:bodyPr/>
        <a:lstStyle/>
        <a:p>
          <a:endParaRPr lang="ru-RU"/>
        </a:p>
      </dgm:t>
    </dgm:pt>
    <dgm:pt modelId="{5DE17E67-9330-43A6-9198-AEFC6F1FFD12}">
      <dgm:prSet phldrT="[Текст]"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24 июля 2017 г. – 30 ноября 2021 г</a:t>
          </a:r>
          <a:r>
            <a:rPr lang="ru-RU" sz="1200" dirty="0">
              <a:latin typeface="Book Antiqua" pitchFamily="18" charset="0"/>
            </a:rPr>
            <a:t>.</a:t>
          </a:r>
        </a:p>
      </dgm:t>
    </dgm:pt>
    <dgm:pt modelId="{9E5F4902-0FEE-4E84-AD2A-924D11C2D1FA}" type="parTrans" cxnId="{6E6E4BE3-18C3-4D4C-84AC-F3950CA61ABA}">
      <dgm:prSet/>
      <dgm:spPr/>
      <dgm:t>
        <a:bodyPr/>
        <a:lstStyle/>
        <a:p>
          <a:endParaRPr lang="ru-RU"/>
        </a:p>
      </dgm:t>
    </dgm:pt>
    <dgm:pt modelId="{53850D3A-FC72-4FA5-AB47-2589EFAC6A7E}" type="sibTrans" cxnId="{6E6E4BE3-18C3-4D4C-84AC-F3950CA61ABA}">
      <dgm:prSet/>
      <dgm:spPr/>
      <dgm:t>
        <a:bodyPr/>
        <a:lstStyle/>
        <a:p>
          <a:endParaRPr lang="ru-RU"/>
        </a:p>
      </dgm:t>
    </dgm:pt>
    <dgm:pt modelId="{E3AC3D4D-836D-40CA-BE3A-CB0060603F79}">
      <dgm:prSet custT="1"/>
      <dgm:spPr/>
      <dgm:t>
        <a:bodyPr/>
        <a:lstStyle/>
        <a:p>
          <a:r>
            <a:rPr lang="ru-RU" sz="1600" b="1">
              <a:latin typeface="Book Antiqua" pitchFamily="18" charset="0"/>
            </a:rPr>
            <a:t>Куратор проекта</a:t>
          </a:r>
          <a:endParaRPr lang="ru-RU" sz="1600" b="1" dirty="0">
            <a:latin typeface="Book Antiqua" pitchFamily="18" charset="0"/>
          </a:endParaRPr>
        </a:p>
      </dgm:t>
    </dgm:pt>
    <dgm:pt modelId="{EED09F48-35C1-4283-A9B2-3FB15FCE4405}" type="parTrans" cxnId="{78D2E44E-33B8-4411-A2E0-C8D7C94FFF75}">
      <dgm:prSet/>
      <dgm:spPr/>
      <dgm:t>
        <a:bodyPr/>
        <a:lstStyle/>
        <a:p>
          <a:endParaRPr lang="ru-RU"/>
        </a:p>
      </dgm:t>
    </dgm:pt>
    <dgm:pt modelId="{7288928C-75D0-4D1D-86CD-D80515BB003C}" type="sibTrans" cxnId="{78D2E44E-33B8-4411-A2E0-C8D7C94FFF75}">
      <dgm:prSet/>
      <dgm:spPr/>
      <dgm:t>
        <a:bodyPr/>
        <a:lstStyle/>
        <a:p>
          <a:endParaRPr lang="ru-RU"/>
        </a:p>
      </dgm:t>
    </dgm:pt>
    <dgm:pt modelId="{7887C7CA-D9C4-4C3F-8089-B7A3D58A3111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Правительство Ярославской области</a:t>
          </a:r>
        </a:p>
      </dgm:t>
    </dgm:pt>
    <dgm:pt modelId="{11FD5C56-4F19-4461-9DB3-1F086A60A229}" type="parTrans" cxnId="{5A441703-A487-4C13-AD64-DC2979102307}">
      <dgm:prSet/>
      <dgm:spPr/>
      <dgm:t>
        <a:bodyPr/>
        <a:lstStyle/>
        <a:p>
          <a:endParaRPr lang="ru-RU"/>
        </a:p>
      </dgm:t>
    </dgm:pt>
    <dgm:pt modelId="{D96888F9-D809-436B-90C0-CBFF64E4DB52}" type="sibTrans" cxnId="{5A441703-A487-4C13-AD64-DC2979102307}">
      <dgm:prSet/>
      <dgm:spPr/>
      <dgm:t>
        <a:bodyPr/>
        <a:lstStyle/>
        <a:p>
          <a:endParaRPr lang="ru-RU"/>
        </a:p>
      </dgm:t>
    </dgm:pt>
    <dgm:pt modelId="{76A33BB5-99F3-4B7F-BC8B-07A1093E941A}">
      <dgm:prSet custT="1"/>
      <dgm:spPr/>
      <dgm:t>
        <a:bodyPr/>
        <a:lstStyle/>
        <a:p>
          <a:r>
            <a:rPr lang="ru-RU" sz="1600" b="1">
              <a:latin typeface="Book Antiqua" pitchFamily="18" charset="0"/>
            </a:rPr>
            <a:t>Исполнители и соисполнители мероприятий проекта </a:t>
          </a:r>
          <a:endParaRPr lang="ru-RU" sz="1600" b="1" dirty="0">
            <a:latin typeface="Book Antiqua" pitchFamily="18" charset="0"/>
          </a:endParaRPr>
        </a:p>
      </dgm:t>
    </dgm:pt>
    <dgm:pt modelId="{DDFC8D21-E965-4F73-975D-13B0A35BABBD}" type="parTrans" cxnId="{2808CE3D-B053-4C47-99C6-AE0F53712AF8}">
      <dgm:prSet/>
      <dgm:spPr/>
      <dgm:t>
        <a:bodyPr/>
        <a:lstStyle/>
        <a:p>
          <a:endParaRPr lang="ru-RU"/>
        </a:p>
      </dgm:t>
    </dgm:pt>
    <dgm:pt modelId="{90BC8D3E-A8B3-4AA4-8AAB-2D847F70846A}" type="sibTrans" cxnId="{2808CE3D-B053-4C47-99C6-AE0F53712AF8}">
      <dgm:prSet/>
      <dgm:spPr/>
      <dgm:t>
        <a:bodyPr/>
        <a:lstStyle/>
        <a:p>
          <a:endParaRPr lang="ru-RU"/>
        </a:p>
      </dgm:t>
    </dgm:pt>
    <dgm:pt modelId="{A408B1F2-9359-43E0-8424-5351FBCFDCAB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департамент образования ЯО, департамент культуры ЯО, департамент по физической культуре, спорту и молодёжной политике ЯО</a:t>
          </a:r>
        </a:p>
      </dgm:t>
    </dgm:pt>
    <dgm:pt modelId="{75CBE473-8BA3-43AC-998F-F9465BF9CDEA}" type="parTrans" cxnId="{40A1859E-79E0-4B6F-9884-2E721B4B7D2E}">
      <dgm:prSet/>
      <dgm:spPr/>
      <dgm:t>
        <a:bodyPr/>
        <a:lstStyle/>
        <a:p>
          <a:endParaRPr lang="ru-RU"/>
        </a:p>
      </dgm:t>
    </dgm:pt>
    <dgm:pt modelId="{F2EAFB95-7FF0-4665-B489-AF5384D006E0}" type="sibTrans" cxnId="{40A1859E-79E0-4B6F-9884-2E721B4B7D2E}">
      <dgm:prSet/>
      <dgm:spPr/>
      <dgm:t>
        <a:bodyPr/>
        <a:lstStyle/>
        <a:p>
          <a:endParaRPr lang="ru-RU"/>
        </a:p>
      </dgm:t>
    </dgm:pt>
    <dgm:pt modelId="{ABF91B93-1C3A-44AB-B983-F8FEB2C4258D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органы местного самоуправления, осуществляющие управление в сфере образования</a:t>
          </a:r>
        </a:p>
      </dgm:t>
    </dgm:pt>
    <dgm:pt modelId="{EAF5494C-7386-48B9-B826-9CFD7BCBFCF2}" type="parTrans" cxnId="{B559FDFE-1FAF-4946-938F-F282EA2CE729}">
      <dgm:prSet/>
      <dgm:spPr/>
      <dgm:t>
        <a:bodyPr/>
        <a:lstStyle/>
        <a:p>
          <a:endParaRPr lang="ru-RU"/>
        </a:p>
      </dgm:t>
    </dgm:pt>
    <dgm:pt modelId="{429FAB22-D801-45E8-ADF7-E60C6CED006E}" type="sibTrans" cxnId="{B559FDFE-1FAF-4946-938F-F282EA2CE729}">
      <dgm:prSet/>
      <dgm:spPr/>
      <dgm:t>
        <a:bodyPr/>
        <a:lstStyle/>
        <a:p>
          <a:endParaRPr lang="ru-RU"/>
        </a:p>
      </dgm:t>
    </dgm:pt>
    <dgm:pt modelId="{3CE9F554-B29A-483C-AB9D-3350610C0DE4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образовательные организации различных типов</a:t>
          </a:r>
        </a:p>
      </dgm:t>
    </dgm:pt>
    <dgm:pt modelId="{6709CBF6-9C24-4526-A7B4-6E7C353ECDB9}" type="parTrans" cxnId="{4823EA9C-B606-411A-A73C-D80BF898CC2E}">
      <dgm:prSet/>
      <dgm:spPr/>
      <dgm:t>
        <a:bodyPr/>
        <a:lstStyle/>
        <a:p>
          <a:endParaRPr lang="ru-RU"/>
        </a:p>
      </dgm:t>
    </dgm:pt>
    <dgm:pt modelId="{7D6ED6D7-BD8A-4D6B-A4A5-B7306C329245}" type="sibTrans" cxnId="{4823EA9C-B606-411A-A73C-D80BF898CC2E}">
      <dgm:prSet/>
      <dgm:spPr/>
      <dgm:t>
        <a:bodyPr/>
        <a:lstStyle/>
        <a:p>
          <a:endParaRPr lang="ru-RU"/>
        </a:p>
      </dgm:t>
    </dgm:pt>
    <dgm:pt modelId="{D70731B4-F7DB-4A3B-B3CF-7CBAB3A498C5}">
      <dgm:prSet custT="1"/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Основание для инициации проекта</a:t>
          </a:r>
        </a:p>
      </dgm:t>
    </dgm:pt>
    <dgm:pt modelId="{AAC90F4D-BD92-4EC3-B4FD-470C1C1B8E9E}" type="parTrans" cxnId="{89232BF0-E489-4E2C-9B10-3C5B5CD6B7B2}">
      <dgm:prSet/>
      <dgm:spPr/>
      <dgm:t>
        <a:bodyPr/>
        <a:lstStyle/>
        <a:p>
          <a:endParaRPr lang="ru-RU"/>
        </a:p>
      </dgm:t>
    </dgm:pt>
    <dgm:pt modelId="{DB161ADE-AD5F-4DE1-8AA7-9C1F6F0F8909}" type="sibTrans" cxnId="{89232BF0-E489-4E2C-9B10-3C5B5CD6B7B2}">
      <dgm:prSet/>
      <dgm:spPr/>
      <dgm:t>
        <a:bodyPr/>
        <a:lstStyle/>
        <a:p>
          <a:endParaRPr lang="ru-RU"/>
        </a:p>
      </dgm:t>
    </dgm:pt>
    <dgm:pt modelId="{964D574D-DB53-4587-BDA5-B38497A0C2CA}">
      <dgm:prSet/>
      <dgm:spPr/>
      <dgm:t>
        <a:bodyPr/>
        <a:lstStyle/>
        <a:p>
          <a:endParaRPr lang="ru-RU"/>
        </a:p>
      </dgm:t>
    </dgm:pt>
    <dgm:pt modelId="{26C785C2-DE94-47BA-9C50-13EECBD8D259}" type="parTrans" cxnId="{FAD8B725-FDC0-4EEF-8680-A8100A0978CD}">
      <dgm:prSet/>
      <dgm:spPr/>
      <dgm:t>
        <a:bodyPr/>
        <a:lstStyle/>
        <a:p>
          <a:endParaRPr lang="ru-RU"/>
        </a:p>
      </dgm:t>
    </dgm:pt>
    <dgm:pt modelId="{D207471F-F37E-4127-AD05-2D622D7AC424}" type="sibTrans" cxnId="{FAD8B725-FDC0-4EEF-8680-A8100A0978CD}">
      <dgm:prSet/>
      <dgm:spPr/>
      <dgm:t>
        <a:bodyPr/>
        <a:lstStyle/>
        <a:p>
          <a:endParaRPr lang="ru-RU"/>
        </a:p>
      </dgm:t>
    </dgm:pt>
    <dgm:pt modelId="{6B670B2F-43F7-48F2-9417-6D0AD5B7685A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ГАУ ДПО ЯО «Институт развития образования»</a:t>
          </a:r>
        </a:p>
      </dgm:t>
    </dgm:pt>
    <dgm:pt modelId="{D262B911-02DB-40F5-9116-484DD767E716}" type="parTrans" cxnId="{3884B10C-F212-4DEC-8CEF-C613C2084620}">
      <dgm:prSet/>
      <dgm:spPr/>
    </dgm:pt>
    <dgm:pt modelId="{D08ADAF2-9AEC-4B4F-8AB6-61718D654851}" type="sibTrans" cxnId="{3884B10C-F212-4DEC-8CEF-C613C2084620}">
      <dgm:prSet/>
      <dgm:spPr/>
    </dgm:pt>
    <dgm:pt modelId="{05571E10-8638-4A82-8E60-18F449EA67E5}" type="pres">
      <dgm:prSet presAssocID="{E3DE013D-2157-455F-8886-9EBA09E3D0DF}" presName="Name0" presStyleCnt="0">
        <dgm:presLayoutVars>
          <dgm:dir/>
          <dgm:animLvl val="lvl"/>
          <dgm:resizeHandles val="exact"/>
        </dgm:presLayoutVars>
      </dgm:prSet>
      <dgm:spPr/>
    </dgm:pt>
    <dgm:pt modelId="{4FB4C8EE-B6D6-40E8-BEFB-88C6E876AD52}" type="pres">
      <dgm:prSet presAssocID="{D70731B4-F7DB-4A3B-B3CF-7CBAB3A498C5}" presName="linNode" presStyleCnt="0"/>
      <dgm:spPr/>
    </dgm:pt>
    <dgm:pt modelId="{D677BC77-A78B-4692-AFC8-30774E124D57}" type="pres">
      <dgm:prSet presAssocID="{D70731B4-F7DB-4A3B-B3CF-7CBAB3A498C5}" presName="parentText" presStyleLbl="node1" presStyleIdx="0" presStyleCnt="4" custLinFactNeighborX="196" custLinFactNeighborY="-100">
        <dgm:presLayoutVars>
          <dgm:chMax val="1"/>
          <dgm:bulletEnabled val="1"/>
        </dgm:presLayoutVars>
      </dgm:prSet>
      <dgm:spPr/>
    </dgm:pt>
    <dgm:pt modelId="{675E77FF-6B99-4824-9865-0CA0F926950C}" type="pres">
      <dgm:prSet presAssocID="{D70731B4-F7DB-4A3B-B3CF-7CBAB3A498C5}" presName="descendantText" presStyleLbl="alignAccFollowNode1" presStyleIdx="0" presStyleCnt="4" custScaleY="161331" custLinFactNeighborX="1" custLinFactNeighborY="13034">
        <dgm:presLayoutVars>
          <dgm:bulletEnabled val="1"/>
        </dgm:presLayoutVars>
      </dgm:prSet>
      <dgm:spPr/>
    </dgm:pt>
    <dgm:pt modelId="{B2A31F3A-9103-454E-B4DB-7E69564868EB}" type="pres">
      <dgm:prSet presAssocID="{DB161ADE-AD5F-4DE1-8AA7-9C1F6F0F8909}" presName="sp" presStyleCnt="0"/>
      <dgm:spPr/>
    </dgm:pt>
    <dgm:pt modelId="{EC6AE9F1-607C-40E5-8EE1-23D3D5342162}" type="pres">
      <dgm:prSet presAssocID="{68200A96-2748-4F62-8EAA-F9F4B185184C}" presName="linNode" presStyleCnt="0"/>
      <dgm:spPr/>
    </dgm:pt>
    <dgm:pt modelId="{A41FCED5-0AE4-4D8D-AE4A-BC98CDB82E7D}" type="pres">
      <dgm:prSet presAssocID="{68200A96-2748-4F62-8EAA-F9F4B185184C}" presName="parentText" presStyleLbl="node1" presStyleIdx="1" presStyleCnt="4" custScaleY="78133" custLinFactNeighborX="196" custLinFactNeighborY="-2464">
        <dgm:presLayoutVars>
          <dgm:chMax val="1"/>
          <dgm:bulletEnabled val="1"/>
        </dgm:presLayoutVars>
      </dgm:prSet>
      <dgm:spPr/>
    </dgm:pt>
    <dgm:pt modelId="{C40178FD-3CC2-4D90-9ACD-B7F4096C98D8}" type="pres">
      <dgm:prSet presAssocID="{68200A96-2748-4F62-8EAA-F9F4B185184C}" presName="descendantText" presStyleLbl="alignAccFollowNode1" presStyleIdx="1" presStyleCnt="4" custScaleY="79943" custLinFactNeighborX="1" custLinFactNeighborY="1526">
        <dgm:presLayoutVars>
          <dgm:bulletEnabled val="1"/>
        </dgm:presLayoutVars>
      </dgm:prSet>
      <dgm:spPr/>
    </dgm:pt>
    <dgm:pt modelId="{74B6E839-356D-4140-8A87-3B991063B0ED}" type="pres">
      <dgm:prSet presAssocID="{F17CF6B1-14B9-46D7-AFF5-BCE8A3A24BD4}" presName="sp" presStyleCnt="0"/>
      <dgm:spPr/>
    </dgm:pt>
    <dgm:pt modelId="{ABBD9664-2149-4170-BB7C-7E9A8EC8BF6D}" type="pres">
      <dgm:prSet presAssocID="{E3AC3D4D-836D-40CA-BE3A-CB0060603F79}" presName="linNode" presStyleCnt="0"/>
      <dgm:spPr/>
    </dgm:pt>
    <dgm:pt modelId="{0792C71C-BFBC-46BE-87B3-8A929F2BB7DB}" type="pres">
      <dgm:prSet presAssocID="{E3AC3D4D-836D-40CA-BE3A-CB0060603F79}" presName="parentText" presStyleLbl="node1" presStyleIdx="2" presStyleCnt="4" custScaleY="74456" custLinFactNeighborX="196" custLinFactNeighborY="-4828">
        <dgm:presLayoutVars>
          <dgm:chMax val="1"/>
          <dgm:bulletEnabled val="1"/>
        </dgm:presLayoutVars>
      </dgm:prSet>
      <dgm:spPr/>
    </dgm:pt>
    <dgm:pt modelId="{9C67FE4D-4EF3-41F3-937A-33FF4F9B5D6F}" type="pres">
      <dgm:prSet presAssocID="{E3AC3D4D-836D-40CA-BE3A-CB0060603F79}" presName="descendantText" presStyleLbl="alignAccFollowNode1" presStyleIdx="2" presStyleCnt="4" custScaleY="80337" custLinFactNeighborX="1" custLinFactNeighborY="-9982">
        <dgm:presLayoutVars>
          <dgm:bulletEnabled val="1"/>
        </dgm:presLayoutVars>
      </dgm:prSet>
      <dgm:spPr/>
    </dgm:pt>
    <dgm:pt modelId="{6D53AFF5-A96D-4B24-8D82-F910BC6A02A2}" type="pres">
      <dgm:prSet presAssocID="{7288928C-75D0-4D1D-86CD-D80515BB003C}" presName="sp" presStyleCnt="0"/>
      <dgm:spPr/>
    </dgm:pt>
    <dgm:pt modelId="{01719D31-8903-4F43-AA05-2E4F6B02E99F}" type="pres">
      <dgm:prSet presAssocID="{76A33BB5-99F3-4B7F-BC8B-07A1093E941A}" presName="linNode" presStyleCnt="0"/>
      <dgm:spPr/>
    </dgm:pt>
    <dgm:pt modelId="{6DD6DF75-EC20-4608-965E-337E700682B5}" type="pres">
      <dgm:prSet presAssocID="{76A33BB5-99F3-4B7F-BC8B-07A1093E941A}" presName="parentText" presStyleLbl="node1" presStyleIdx="3" presStyleCnt="4" custScaleY="136399" custLinFactNeighborX="196" custLinFactNeighborY="-8320">
        <dgm:presLayoutVars>
          <dgm:chMax val="1"/>
          <dgm:bulletEnabled val="1"/>
        </dgm:presLayoutVars>
      </dgm:prSet>
      <dgm:spPr/>
    </dgm:pt>
    <dgm:pt modelId="{8F02BC3C-1683-4281-A540-56AC9EE33133}" type="pres">
      <dgm:prSet presAssocID="{76A33BB5-99F3-4B7F-BC8B-07A1093E941A}" presName="descendantText" presStyleLbl="alignAccFollowNode1" presStyleIdx="3" presStyleCnt="4" custScaleY="214647" custLinFactNeighborX="98" custLinFactNeighborY="-13270">
        <dgm:presLayoutVars>
          <dgm:bulletEnabled val="1"/>
        </dgm:presLayoutVars>
      </dgm:prSet>
      <dgm:spPr/>
    </dgm:pt>
  </dgm:ptLst>
  <dgm:cxnLst>
    <dgm:cxn modelId="{5A441703-A487-4C13-AD64-DC2979102307}" srcId="{E3AC3D4D-836D-40CA-BE3A-CB0060603F79}" destId="{7887C7CA-D9C4-4C3F-8089-B7A3D58A3111}" srcOrd="0" destOrd="0" parTransId="{11FD5C56-4F19-4461-9DB3-1F086A60A229}" sibTransId="{D96888F9-D809-436B-90C0-CBFF64E4DB52}"/>
    <dgm:cxn modelId="{3884B10C-F212-4DEC-8CEF-C613C2084620}" srcId="{76A33BB5-99F3-4B7F-BC8B-07A1093E941A}" destId="{6B670B2F-43F7-48F2-9417-6D0AD5B7685A}" srcOrd="3" destOrd="0" parTransId="{D262B911-02DB-40F5-9116-484DD767E716}" sibTransId="{D08ADAF2-9AEC-4B4F-8AB6-61718D654851}"/>
    <dgm:cxn modelId="{FAD8B725-FDC0-4EEF-8680-A8100A0978CD}" srcId="{D70731B4-F7DB-4A3B-B3CF-7CBAB3A498C5}" destId="{964D574D-DB53-4587-BDA5-B38497A0C2CA}" srcOrd="0" destOrd="0" parTransId="{26C785C2-DE94-47BA-9C50-13EECBD8D259}" sibTransId="{D207471F-F37E-4127-AD05-2D622D7AC424}"/>
    <dgm:cxn modelId="{5257022C-4705-4ACC-97B8-F0CC669698F4}" type="presOf" srcId="{E3AC3D4D-836D-40CA-BE3A-CB0060603F79}" destId="{0792C71C-BFBC-46BE-87B3-8A929F2BB7DB}" srcOrd="0" destOrd="0" presId="urn:microsoft.com/office/officeart/2005/8/layout/vList5"/>
    <dgm:cxn modelId="{EB84C037-6DA6-441D-B116-CFE8DF57C145}" type="presOf" srcId="{68200A96-2748-4F62-8EAA-F9F4B185184C}" destId="{A41FCED5-0AE4-4D8D-AE4A-BC98CDB82E7D}" srcOrd="0" destOrd="0" presId="urn:microsoft.com/office/officeart/2005/8/layout/vList5"/>
    <dgm:cxn modelId="{2808CE3D-B053-4C47-99C6-AE0F53712AF8}" srcId="{E3DE013D-2157-455F-8886-9EBA09E3D0DF}" destId="{76A33BB5-99F3-4B7F-BC8B-07A1093E941A}" srcOrd="3" destOrd="0" parTransId="{DDFC8D21-E965-4F73-975D-13B0A35BABBD}" sibTransId="{90BC8D3E-A8B3-4AA4-8AAB-2D847F70846A}"/>
    <dgm:cxn modelId="{78D2E44E-33B8-4411-A2E0-C8D7C94FFF75}" srcId="{E3DE013D-2157-455F-8886-9EBA09E3D0DF}" destId="{E3AC3D4D-836D-40CA-BE3A-CB0060603F79}" srcOrd="2" destOrd="0" parTransId="{EED09F48-35C1-4283-A9B2-3FB15FCE4405}" sibTransId="{7288928C-75D0-4D1D-86CD-D80515BB003C}"/>
    <dgm:cxn modelId="{E9891250-540E-4724-8DCC-ED55B6A6595B}" type="presOf" srcId="{76A33BB5-99F3-4B7F-BC8B-07A1093E941A}" destId="{6DD6DF75-EC20-4608-965E-337E700682B5}" srcOrd="0" destOrd="0" presId="urn:microsoft.com/office/officeart/2005/8/layout/vList5"/>
    <dgm:cxn modelId="{B85CDD50-1D48-40F2-93F2-071999DC6129}" type="presOf" srcId="{D70731B4-F7DB-4A3B-B3CF-7CBAB3A498C5}" destId="{D677BC77-A78B-4692-AFC8-30774E124D57}" srcOrd="0" destOrd="0" presId="urn:microsoft.com/office/officeart/2005/8/layout/vList5"/>
    <dgm:cxn modelId="{B1879481-07BE-4316-95ED-38019B1B52E1}" type="presOf" srcId="{5DE17E67-9330-43A6-9198-AEFC6F1FFD12}" destId="{C40178FD-3CC2-4D90-9ACD-B7F4096C98D8}" srcOrd="0" destOrd="0" presId="urn:microsoft.com/office/officeart/2005/8/layout/vList5"/>
    <dgm:cxn modelId="{4823EA9C-B606-411A-A73C-D80BF898CC2E}" srcId="{76A33BB5-99F3-4B7F-BC8B-07A1093E941A}" destId="{3CE9F554-B29A-483C-AB9D-3350610C0DE4}" srcOrd="2" destOrd="0" parTransId="{6709CBF6-9C24-4526-A7B4-6E7C353ECDB9}" sibTransId="{7D6ED6D7-BD8A-4D6B-A4A5-B7306C329245}"/>
    <dgm:cxn modelId="{40A1859E-79E0-4B6F-9884-2E721B4B7D2E}" srcId="{76A33BB5-99F3-4B7F-BC8B-07A1093E941A}" destId="{A408B1F2-9359-43E0-8424-5351FBCFDCAB}" srcOrd="0" destOrd="0" parTransId="{75CBE473-8BA3-43AC-998F-F9465BF9CDEA}" sibTransId="{F2EAFB95-7FF0-4665-B489-AF5384D006E0}"/>
    <dgm:cxn modelId="{0FBC22AD-C5E8-4914-B996-3E3E9CC2E23D}" type="presOf" srcId="{6B670B2F-43F7-48F2-9417-6D0AD5B7685A}" destId="{8F02BC3C-1683-4281-A540-56AC9EE33133}" srcOrd="0" destOrd="3" presId="urn:microsoft.com/office/officeart/2005/8/layout/vList5"/>
    <dgm:cxn modelId="{6EF52FD7-EBE7-4CD0-8862-FFC4DC5CE795}" type="presOf" srcId="{E3DE013D-2157-455F-8886-9EBA09E3D0DF}" destId="{05571E10-8638-4A82-8E60-18F449EA67E5}" srcOrd="0" destOrd="0" presId="urn:microsoft.com/office/officeart/2005/8/layout/vList5"/>
    <dgm:cxn modelId="{0C24F2D7-A5EF-4E81-AA70-6A7A4C658B7C}" type="presOf" srcId="{A408B1F2-9359-43E0-8424-5351FBCFDCAB}" destId="{8F02BC3C-1683-4281-A540-56AC9EE33133}" srcOrd="0" destOrd="0" presId="urn:microsoft.com/office/officeart/2005/8/layout/vList5"/>
    <dgm:cxn modelId="{31F8A1E1-48BD-4E24-A231-80C09FDD5D2C}" type="presOf" srcId="{ABF91B93-1C3A-44AB-B983-F8FEB2C4258D}" destId="{8F02BC3C-1683-4281-A540-56AC9EE33133}" srcOrd="0" destOrd="1" presId="urn:microsoft.com/office/officeart/2005/8/layout/vList5"/>
    <dgm:cxn modelId="{6E6E4BE3-18C3-4D4C-84AC-F3950CA61ABA}" srcId="{68200A96-2748-4F62-8EAA-F9F4B185184C}" destId="{5DE17E67-9330-43A6-9198-AEFC6F1FFD12}" srcOrd="0" destOrd="0" parTransId="{9E5F4902-0FEE-4E84-AD2A-924D11C2D1FA}" sibTransId="{53850D3A-FC72-4FA5-AB47-2589EFAC6A7E}"/>
    <dgm:cxn modelId="{6471A2E7-DF27-43D9-A464-0A2E0439519A}" srcId="{E3DE013D-2157-455F-8886-9EBA09E3D0DF}" destId="{68200A96-2748-4F62-8EAA-F9F4B185184C}" srcOrd="1" destOrd="0" parTransId="{EB5FFC4E-FD74-4BCB-A227-7F7AA7F226BE}" sibTransId="{F17CF6B1-14B9-46D7-AFF5-BCE8A3A24BD4}"/>
    <dgm:cxn modelId="{89232BF0-E489-4E2C-9B10-3C5B5CD6B7B2}" srcId="{E3DE013D-2157-455F-8886-9EBA09E3D0DF}" destId="{D70731B4-F7DB-4A3B-B3CF-7CBAB3A498C5}" srcOrd="0" destOrd="0" parTransId="{AAC90F4D-BD92-4EC3-B4FD-470C1C1B8E9E}" sibTransId="{DB161ADE-AD5F-4DE1-8AA7-9C1F6F0F8909}"/>
    <dgm:cxn modelId="{B6D612F5-2A73-46F8-80FE-6FB6979752E0}" type="presOf" srcId="{964D574D-DB53-4587-BDA5-B38497A0C2CA}" destId="{675E77FF-6B99-4824-9865-0CA0F926950C}" srcOrd="0" destOrd="0" presId="urn:microsoft.com/office/officeart/2005/8/layout/vList5"/>
    <dgm:cxn modelId="{383CB0FA-A24C-41C2-AD0E-F85D2AFD508B}" type="presOf" srcId="{7887C7CA-D9C4-4C3F-8089-B7A3D58A3111}" destId="{9C67FE4D-4EF3-41F3-937A-33FF4F9B5D6F}" srcOrd="0" destOrd="0" presId="urn:microsoft.com/office/officeart/2005/8/layout/vList5"/>
    <dgm:cxn modelId="{B559FDFE-1FAF-4946-938F-F282EA2CE729}" srcId="{76A33BB5-99F3-4B7F-BC8B-07A1093E941A}" destId="{ABF91B93-1C3A-44AB-B983-F8FEB2C4258D}" srcOrd="1" destOrd="0" parTransId="{EAF5494C-7386-48B9-B826-9CFD7BCBFCF2}" sibTransId="{429FAB22-D801-45E8-ADF7-E60C6CED006E}"/>
    <dgm:cxn modelId="{510294FF-2F3C-4D1F-9F60-0C9CEDA73A76}" type="presOf" srcId="{3CE9F554-B29A-483C-AB9D-3350610C0DE4}" destId="{8F02BC3C-1683-4281-A540-56AC9EE33133}" srcOrd="0" destOrd="2" presId="urn:microsoft.com/office/officeart/2005/8/layout/vList5"/>
    <dgm:cxn modelId="{937014FE-CFD7-4C02-BE18-D4ECEBFCD89C}" type="presParOf" srcId="{05571E10-8638-4A82-8E60-18F449EA67E5}" destId="{4FB4C8EE-B6D6-40E8-BEFB-88C6E876AD52}" srcOrd="0" destOrd="0" presId="urn:microsoft.com/office/officeart/2005/8/layout/vList5"/>
    <dgm:cxn modelId="{74A2EEF9-EFDD-417C-958A-E33BC01A16C9}" type="presParOf" srcId="{4FB4C8EE-B6D6-40E8-BEFB-88C6E876AD52}" destId="{D677BC77-A78B-4692-AFC8-30774E124D57}" srcOrd="0" destOrd="0" presId="urn:microsoft.com/office/officeart/2005/8/layout/vList5"/>
    <dgm:cxn modelId="{CCF3F38C-344F-49F5-BAAC-B1279D299F99}" type="presParOf" srcId="{4FB4C8EE-B6D6-40E8-BEFB-88C6E876AD52}" destId="{675E77FF-6B99-4824-9865-0CA0F926950C}" srcOrd="1" destOrd="0" presId="urn:microsoft.com/office/officeart/2005/8/layout/vList5"/>
    <dgm:cxn modelId="{EF4EF0B6-2C7C-4DA2-9B4E-EF95FBEC2004}" type="presParOf" srcId="{05571E10-8638-4A82-8E60-18F449EA67E5}" destId="{B2A31F3A-9103-454E-B4DB-7E69564868EB}" srcOrd="1" destOrd="0" presId="urn:microsoft.com/office/officeart/2005/8/layout/vList5"/>
    <dgm:cxn modelId="{7591EF00-6F01-4C85-BE00-42E0D6534A5B}" type="presParOf" srcId="{05571E10-8638-4A82-8E60-18F449EA67E5}" destId="{EC6AE9F1-607C-40E5-8EE1-23D3D5342162}" srcOrd="2" destOrd="0" presId="urn:microsoft.com/office/officeart/2005/8/layout/vList5"/>
    <dgm:cxn modelId="{0C51B4F0-C913-41B9-A2E1-F0675C65F7C3}" type="presParOf" srcId="{EC6AE9F1-607C-40E5-8EE1-23D3D5342162}" destId="{A41FCED5-0AE4-4D8D-AE4A-BC98CDB82E7D}" srcOrd="0" destOrd="0" presId="urn:microsoft.com/office/officeart/2005/8/layout/vList5"/>
    <dgm:cxn modelId="{38F02D18-DF89-4303-965A-89C8F8A50BE5}" type="presParOf" srcId="{EC6AE9F1-607C-40E5-8EE1-23D3D5342162}" destId="{C40178FD-3CC2-4D90-9ACD-B7F4096C98D8}" srcOrd="1" destOrd="0" presId="urn:microsoft.com/office/officeart/2005/8/layout/vList5"/>
    <dgm:cxn modelId="{395F51CB-6520-47AB-9CD2-5C0CFD18C75D}" type="presParOf" srcId="{05571E10-8638-4A82-8E60-18F449EA67E5}" destId="{74B6E839-356D-4140-8A87-3B991063B0ED}" srcOrd="3" destOrd="0" presId="urn:microsoft.com/office/officeart/2005/8/layout/vList5"/>
    <dgm:cxn modelId="{E1B77A60-9090-4119-8F22-9F7007406D11}" type="presParOf" srcId="{05571E10-8638-4A82-8E60-18F449EA67E5}" destId="{ABBD9664-2149-4170-BB7C-7E9A8EC8BF6D}" srcOrd="4" destOrd="0" presId="urn:microsoft.com/office/officeart/2005/8/layout/vList5"/>
    <dgm:cxn modelId="{E2BD000E-D9A5-4B8C-BBC9-1B8DA8D6561E}" type="presParOf" srcId="{ABBD9664-2149-4170-BB7C-7E9A8EC8BF6D}" destId="{0792C71C-BFBC-46BE-87B3-8A929F2BB7DB}" srcOrd="0" destOrd="0" presId="urn:microsoft.com/office/officeart/2005/8/layout/vList5"/>
    <dgm:cxn modelId="{B5F1B1E2-FD9A-49D9-805D-18482E8031A6}" type="presParOf" srcId="{ABBD9664-2149-4170-BB7C-7E9A8EC8BF6D}" destId="{9C67FE4D-4EF3-41F3-937A-33FF4F9B5D6F}" srcOrd="1" destOrd="0" presId="urn:microsoft.com/office/officeart/2005/8/layout/vList5"/>
    <dgm:cxn modelId="{81182886-28D1-4061-A66D-B1505B38E5B7}" type="presParOf" srcId="{05571E10-8638-4A82-8E60-18F449EA67E5}" destId="{6D53AFF5-A96D-4B24-8D82-F910BC6A02A2}" srcOrd="5" destOrd="0" presId="urn:microsoft.com/office/officeart/2005/8/layout/vList5"/>
    <dgm:cxn modelId="{57B50E03-3553-465A-AA31-793ACDE466E6}" type="presParOf" srcId="{05571E10-8638-4A82-8E60-18F449EA67E5}" destId="{01719D31-8903-4F43-AA05-2E4F6B02E99F}" srcOrd="6" destOrd="0" presId="urn:microsoft.com/office/officeart/2005/8/layout/vList5"/>
    <dgm:cxn modelId="{164AADCD-6C5D-472A-A2FB-97889D128292}" type="presParOf" srcId="{01719D31-8903-4F43-AA05-2E4F6B02E99F}" destId="{6DD6DF75-EC20-4608-965E-337E700682B5}" srcOrd="0" destOrd="0" presId="urn:microsoft.com/office/officeart/2005/8/layout/vList5"/>
    <dgm:cxn modelId="{E8C10ADD-1444-473B-97F0-53CD95B051F9}" type="presParOf" srcId="{01719D31-8903-4F43-AA05-2E4F6B02E99F}" destId="{8F02BC3C-1683-4281-A540-56AC9EE331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113DF-BCE7-4F7B-AE9D-FCADF4B1B7B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FBE32EA-BA9B-46F9-AF9C-C6F0FADD9B59}">
      <dgm:prSet phldrT="[Текст]" custT="1"/>
      <dgm:spPr/>
      <dgm:t>
        <a:bodyPr/>
        <a:lstStyle/>
        <a:p>
          <a:r>
            <a:rPr lang="ru-RU" sz="1400" b="1" dirty="0">
              <a:latin typeface="Book Antiqua" pitchFamily="18" charset="0"/>
            </a:rPr>
            <a:t>Региональный модельный центр ДО</a:t>
          </a:r>
          <a:endParaRPr lang="ru-RU" sz="1400" b="1" dirty="0"/>
        </a:p>
      </dgm:t>
    </dgm:pt>
    <dgm:pt modelId="{99093E54-4319-442E-8F74-13050E6185D6}" type="parTrans" cxnId="{C4D6DC3B-9900-4359-AE30-4AFEBBB3FCC8}">
      <dgm:prSet/>
      <dgm:spPr/>
      <dgm:t>
        <a:bodyPr/>
        <a:lstStyle/>
        <a:p>
          <a:endParaRPr lang="ru-RU"/>
        </a:p>
      </dgm:t>
    </dgm:pt>
    <dgm:pt modelId="{8C1B5525-9A24-4617-A13E-27ED1AD2615E}" type="sibTrans" cxnId="{C4D6DC3B-9900-4359-AE30-4AFEBBB3FCC8}">
      <dgm:prSet/>
      <dgm:spPr/>
      <dgm:t>
        <a:bodyPr/>
        <a:lstStyle/>
        <a:p>
          <a:endParaRPr lang="ru-RU"/>
        </a:p>
      </dgm:t>
    </dgm:pt>
    <dgm:pt modelId="{B7B82F32-BA72-4BB1-8342-3115EF8C4C37}">
      <dgm:prSet phldrT="[Текст]"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Муниципальный опорный центр дополнительного образования</a:t>
          </a:r>
        </a:p>
      </dgm:t>
    </dgm:pt>
    <dgm:pt modelId="{0D506809-4308-4799-88C9-EF2173D21F7B}" type="parTrans" cxnId="{CF5FA0DC-E642-46A1-97C4-10453EF6E8F1}">
      <dgm:prSet/>
      <dgm:spPr/>
      <dgm:t>
        <a:bodyPr/>
        <a:lstStyle/>
        <a:p>
          <a:endParaRPr lang="ru-RU"/>
        </a:p>
      </dgm:t>
    </dgm:pt>
    <dgm:pt modelId="{D8D81A00-F6E5-4F9E-A81F-75BCED8A006F}" type="sibTrans" cxnId="{CF5FA0DC-E642-46A1-97C4-10453EF6E8F1}">
      <dgm:prSet/>
      <dgm:spPr/>
      <dgm:t>
        <a:bodyPr/>
        <a:lstStyle/>
        <a:p>
          <a:endParaRPr lang="ru-RU"/>
        </a:p>
      </dgm:t>
    </dgm:pt>
    <dgm:pt modelId="{C7266388-6742-40E4-8835-211AED272A08}">
      <dgm:prSet phldrT="[Текст]"/>
      <dgm:spPr/>
      <dgm:t>
        <a:bodyPr/>
        <a:lstStyle/>
        <a:p>
          <a:r>
            <a:rPr lang="ru-RU" dirty="0"/>
            <a:t>Образовательные организации</a:t>
          </a:r>
        </a:p>
      </dgm:t>
    </dgm:pt>
    <dgm:pt modelId="{0EA06E91-8C1D-420A-AAED-01F1E99111BE}" type="parTrans" cxnId="{7F0A07B6-3C61-48D3-AE34-BD909A985925}">
      <dgm:prSet/>
      <dgm:spPr/>
      <dgm:t>
        <a:bodyPr/>
        <a:lstStyle/>
        <a:p>
          <a:endParaRPr lang="ru-RU"/>
        </a:p>
      </dgm:t>
    </dgm:pt>
    <dgm:pt modelId="{47E563ED-E08E-4477-8E00-A6F43B21886D}" type="sibTrans" cxnId="{7F0A07B6-3C61-48D3-AE34-BD909A985925}">
      <dgm:prSet/>
      <dgm:spPr/>
      <dgm:t>
        <a:bodyPr/>
        <a:lstStyle/>
        <a:p>
          <a:endParaRPr lang="ru-RU"/>
        </a:p>
      </dgm:t>
    </dgm:pt>
    <dgm:pt modelId="{E667BD8B-06E3-44F8-818B-13354E2B3346}">
      <dgm:prSet phldrT="[Текст]"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Муниципальный опорный центр дополнительного образования</a:t>
          </a:r>
        </a:p>
      </dgm:t>
    </dgm:pt>
    <dgm:pt modelId="{4975652E-0AB7-4DA6-9C82-4892E0C9BEE7}" type="parTrans" cxnId="{9E371175-4194-4A3F-8698-07CEB0B1DF4C}">
      <dgm:prSet/>
      <dgm:spPr/>
      <dgm:t>
        <a:bodyPr/>
        <a:lstStyle/>
        <a:p>
          <a:endParaRPr lang="ru-RU"/>
        </a:p>
      </dgm:t>
    </dgm:pt>
    <dgm:pt modelId="{EF0A49D1-D485-4D22-90C0-1E1B62AEA97F}" type="sibTrans" cxnId="{9E371175-4194-4A3F-8698-07CEB0B1DF4C}">
      <dgm:prSet/>
      <dgm:spPr/>
      <dgm:t>
        <a:bodyPr/>
        <a:lstStyle/>
        <a:p>
          <a:endParaRPr lang="ru-RU"/>
        </a:p>
      </dgm:t>
    </dgm:pt>
    <dgm:pt modelId="{7428148F-CC61-405C-AF30-7413974C09A2}">
      <dgm:prSet phldrT="[Текст]"/>
      <dgm:spPr/>
      <dgm:t>
        <a:bodyPr/>
        <a:lstStyle/>
        <a:p>
          <a:r>
            <a:rPr lang="ru-RU" dirty="0"/>
            <a:t>Образовательные организации</a:t>
          </a:r>
          <a:endParaRPr lang="ru-RU" dirty="0">
            <a:latin typeface="Book Antiqua" pitchFamily="18" charset="0"/>
          </a:endParaRPr>
        </a:p>
      </dgm:t>
    </dgm:pt>
    <dgm:pt modelId="{6DE5885B-5CE8-4EC9-8661-5E50D120BF7D}" type="parTrans" cxnId="{1B9F70C2-043E-47E6-A06E-AF6361DD4D9C}">
      <dgm:prSet/>
      <dgm:spPr/>
      <dgm:t>
        <a:bodyPr/>
        <a:lstStyle/>
        <a:p>
          <a:endParaRPr lang="ru-RU"/>
        </a:p>
      </dgm:t>
    </dgm:pt>
    <dgm:pt modelId="{9A4279AC-FCF0-44BB-B58C-EF067664CC53}" type="sibTrans" cxnId="{1B9F70C2-043E-47E6-A06E-AF6361DD4D9C}">
      <dgm:prSet/>
      <dgm:spPr/>
      <dgm:t>
        <a:bodyPr/>
        <a:lstStyle/>
        <a:p>
          <a:endParaRPr lang="ru-RU"/>
        </a:p>
      </dgm:t>
    </dgm:pt>
    <dgm:pt modelId="{1455B4D7-7A74-44D1-9A3C-854B7333E1D8}">
      <dgm:prSet phldrT="[Текст]"/>
      <dgm:spPr/>
      <dgm:t>
        <a:bodyPr/>
        <a:lstStyle/>
        <a:p>
          <a:r>
            <a:rPr lang="ru-RU" dirty="0"/>
            <a:t>Образовательные организации</a:t>
          </a:r>
        </a:p>
      </dgm:t>
    </dgm:pt>
    <dgm:pt modelId="{0D9D88EA-B161-4F4E-A73B-AF5AB446E10F}" type="sibTrans" cxnId="{BE033162-84B6-45C0-870D-3E58F93BE9CC}">
      <dgm:prSet/>
      <dgm:spPr/>
      <dgm:t>
        <a:bodyPr/>
        <a:lstStyle/>
        <a:p>
          <a:endParaRPr lang="ru-RU"/>
        </a:p>
      </dgm:t>
    </dgm:pt>
    <dgm:pt modelId="{329246C6-FA53-4E2E-A7C4-F8160DFA3771}" type="parTrans" cxnId="{BE033162-84B6-45C0-870D-3E58F93BE9CC}">
      <dgm:prSet/>
      <dgm:spPr/>
      <dgm:t>
        <a:bodyPr/>
        <a:lstStyle/>
        <a:p>
          <a:endParaRPr lang="ru-RU"/>
        </a:p>
      </dgm:t>
    </dgm:pt>
    <dgm:pt modelId="{1CD17333-E8A0-4259-98B4-876C5F1EB368}">
      <dgm:prSet/>
      <dgm:spPr/>
      <dgm:t>
        <a:bodyPr/>
        <a:lstStyle/>
        <a:p>
          <a:r>
            <a:rPr lang="ru-RU" dirty="0"/>
            <a:t>Образовательные организации</a:t>
          </a:r>
        </a:p>
      </dgm:t>
    </dgm:pt>
    <dgm:pt modelId="{876DBBB1-6DB1-411D-8B16-D6E08679924A}" type="parTrans" cxnId="{2F25577D-2742-4FC1-8F9C-ECBA69506801}">
      <dgm:prSet/>
      <dgm:spPr/>
      <dgm:t>
        <a:bodyPr/>
        <a:lstStyle/>
        <a:p>
          <a:endParaRPr lang="ru-RU"/>
        </a:p>
      </dgm:t>
    </dgm:pt>
    <dgm:pt modelId="{994EF1D0-29AF-4F94-BBBB-0AAFC24A1AED}" type="sibTrans" cxnId="{2F25577D-2742-4FC1-8F9C-ECBA69506801}">
      <dgm:prSet/>
      <dgm:spPr/>
      <dgm:t>
        <a:bodyPr/>
        <a:lstStyle/>
        <a:p>
          <a:endParaRPr lang="ru-RU"/>
        </a:p>
      </dgm:t>
    </dgm:pt>
    <dgm:pt modelId="{89CAF399-04A8-4D56-B924-B11A48761B23}" type="pres">
      <dgm:prSet presAssocID="{BD1113DF-BCE7-4F7B-AE9D-FCADF4B1B7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BCCA92-E9A0-4A6A-80A9-D2E2173BFB31}" type="pres">
      <dgm:prSet presAssocID="{FFBE32EA-BA9B-46F9-AF9C-C6F0FADD9B59}" presName="hierRoot1" presStyleCnt="0"/>
      <dgm:spPr/>
    </dgm:pt>
    <dgm:pt modelId="{A5A16778-94A8-412B-8966-20E2C5DD0497}" type="pres">
      <dgm:prSet presAssocID="{FFBE32EA-BA9B-46F9-AF9C-C6F0FADD9B59}" presName="composite" presStyleCnt="0"/>
      <dgm:spPr/>
    </dgm:pt>
    <dgm:pt modelId="{95419C52-BCDB-47B7-B9BF-2A82933B4A66}" type="pres">
      <dgm:prSet presAssocID="{FFBE32EA-BA9B-46F9-AF9C-C6F0FADD9B59}" presName="background" presStyleLbl="node0" presStyleIdx="0" presStyleCnt="1"/>
      <dgm:spPr/>
    </dgm:pt>
    <dgm:pt modelId="{1C99A1DA-089F-4A03-BB7E-332059EA9623}" type="pres">
      <dgm:prSet presAssocID="{FFBE32EA-BA9B-46F9-AF9C-C6F0FADD9B59}" presName="text" presStyleLbl="fgAcc0" presStyleIdx="0" presStyleCnt="1" custScaleX="126209" custScaleY="113602" custLinFactNeighborX="-2539" custLinFactNeighborY="-77">
        <dgm:presLayoutVars>
          <dgm:chPref val="3"/>
        </dgm:presLayoutVars>
      </dgm:prSet>
      <dgm:spPr/>
    </dgm:pt>
    <dgm:pt modelId="{9C6E8E19-7459-4CF2-9A6E-AE6B963EA316}" type="pres">
      <dgm:prSet presAssocID="{FFBE32EA-BA9B-46F9-AF9C-C6F0FADD9B59}" presName="hierChild2" presStyleCnt="0"/>
      <dgm:spPr/>
    </dgm:pt>
    <dgm:pt modelId="{7FBAD6B7-27D7-4667-9619-633E1E37193C}" type="pres">
      <dgm:prSet presAssocID="{0D506809-4308-4799-88C9-EF2173D21F7B}" presName="Name10" presStyleLbl="parChTrans1D2" presStyleIdx="0" presStyleCnt="2"/>
      <dgm:spPr/>
    </dgm:pt>
    <dgm:pt modelId="{BCBE5FED-34A9-49B9-8D77-03CAE966179F}" type="pres">
      <dgm:prSet presAssocID="{B7B82F32-BA72-4BB1-8342-3115EF8C4C37}" presName="hierRoot2" presStyleCnt="0"/>
      <dgm:spPr/>
    </dgm:pt>
    <dgm:pt modelId="{2CB8FDAF-1E3D-4A86-BCC1-2C1493054549}" type="pres">
      <dgm:prSet presAssocID="{B7B82F32-BA72-4BB1-8342-3115EF8C4C37}" presName="composite2" presStyleCnt="0"/>
      <dgm:spPr/>
    </dgm:pt>
    <dgm:pt modelId="{3E06C63C-ADC4-437E-93B6-E5B0B8C77A37}" type="pres">
      <dgm:prSet presAssocID="{B7B82F32-BA72-4BB1-8342-3115EF8C4C37}" presName="background2" presStyleLbl="node2" presStyleIdx="0" presStyleCnt="2"/>
      <dgm:spPr/>
    </dgm:pt>
    <dgm:pt modelId="{B6C2A10E-E412-4632-9A26-F82EC400EA74}" type="pres">
      <dgm:prSet presAssocID="{B7B82F32-BA72-4BB1-8342-3115EF8C4C37}" presName="text2" presStyleLbl="fgAcc2" presStyleIdx="0" presStyleCnt="2" custScaleX="146952">
        <dgm:presLayoutVars>
          <dgm:chPref val="3"/>
        </dgm:presLayoutVars>
      </dgm:prSet>
      <dgm:spPr/>
    </dgm:pt>
    <dgm:pt modelId="{F887576D-2225-44A5-9DCA-09FA595D5187}" type="pres">
      <dgm:prSet presAssocID="{B7B82F32-BA72-4BB1-8342-3115EF8C4C37}" presName="hierChild3" presStyleCnt="0"/>
      <dgm:spPr/>
    </dgm:pt>
    <dgm:pt modelId="{1CD435BA-0F9D-47D1-B022-14B5BA1DAD49}" type="pres">
      <dgm:prSet presAssocID="{329246C6-FA53-4E2E-A7C4-F8160DFA3771}" presName="Name17" presStyleLbl="parChTrans1D3" presStyleIdx="0" presStyleCnt="4"/>
      <dgm:spPr/>
    </dgm:pt>
    <dgm:pt modelId="{8C9FB22C-468B-4AA9-9FEF-E1FAACE182AD}" type="pres">
      <dgm:prSet presAssocID="{1455B4D7-7A74-44D1-9A3C-854B7333E1D8}" presName="hierRoot3" presStyleCnt="0"/>
      <dgm:spPr/>
    </dgm:pt>
    <dgm:pt modelId="{43CCA1F8-A6F8-488F-B76C-6C4845EA0803}" type="pres">
      <dgm:prSet presAssocID="{1455B4D7-7A74-44D1-9A3C-854B7333E1D8}" presName="composite3" presStyleCnt="0"/>
      <dgm:spPr/>
    </dgm:pt>
    <dgm:pt modelId="{953AEB11-AE60-4E42-BB3A-01972348496A}" type="pres">
      <dgm:prSet presAssocID="{1455B4D7-7A74-44D1-9A3C-854B7333E1D8}" presName="background3" presStyleLbl="node3" presStyleIdx="0" presStyleCnt="4"/>
      <dgm:spPr/>
    </dgm:pt>
    <dgm:pt modelId="{DCDBC958-FA2A-44B4-A63A-06D9EDEA611A}" type="pres">
      <dgm:prSet presAssocID="{1455B4D7-7A74-44D1-9A3C-854B7333E1D8}" presName="text3" presStyleLbl="fgAcc3" presStyleIdx="0" presStyleCnt="4">
        <dgm:presLayoutVars>
          <dgm:chPref val="3"/>
        </dgm:presLayoutVars>
      </dgm:prSet>
      <dgm:spPr/>
    </dgm:pt>
    <dgm:pt modelId="{76625064-FB26-4CB6-832D-7725F6AF5FE5}" type="pres">
      <dgm:prSet presAssocID="{1455B4D7-7A74-44D1-9A3C-854B7333E1D8}" presName="hierChild4" presStyleCnt="0"/>
      <dgm:spPr/>
    </dgm:pt>
    <dgm:pt modelId="{EBEF8C12-D8DE-468C-A0F0-D1C03E0E481A}" type="pres">
      <dgm:prSet presAssocID="{0EA06E91-8C1D-420A-AAED-01F1E99111BE}" presName="Name17" presStyleLbl="parChTrans1D3" presStyleIdx="1" presStyleCnt="4"/>
      <dgm:spPr/>
    </dgm:pt>
    <dgm:pt modelId="{625025CC-2B34-40A1-92E6-F47E94D39A39}" type="pres">
      <dgm:prSet presAssocID="{C7266388-6742-40E4-8835-211AED272A08}" presName="hierRoot3" presStyleCnt="0"/>
      <dgm:spPr/>
    </dgm:pt>
    <dgm:pt modelId="{81103C7F-47B7-4ADF-BDE7-49F1209E3E6C}" type="pres">
      <dgm:prSet presAssocID="{C7266388-6742-40E4-8835-211AED272A08}" presName="composite3" presStyleCnt="0"/>
      <dgm:spPr/>
    </dgm:pt>
    <dgm:pt modelId="{F236E189-3709-42A2-BF62-23C95F99DDA1}" type="pres">
      <dgm:prSet presAssocID="{C7266388-6742-40E4-8835-211AED272A08}" presName="background3" presStyleLbl="node3" presStyleIdx="1" presStyleCnt="4"/>
      <dgm:spPr/>
    </dgm:pt>
    <dgm:pt modelId="{476768E1-5248-41A6-972A-C01F9B156D50}" type="pres">
      <dgm:prSet presAssocID="{C7266388-6742-40E4-8835-211AED272A08}" presName="text3" presStyleLbl="fgAcc3" presStyleIdx="1" presStyleCnt="4">
        <dgm:presLayoutVars>
          <dgm:chPref val="3"/>
        </dgm:presLayoutVars>
      </dgm:prSet>
      <dgm:spPr/>
    </dgm:pt>
    <dgm:pt modelId="{7309EA7B-35D0-483D-A710-5E026AC87D4A}" type="pres">
      <dgm:prSet presAssocID="{C7266388-6742-40E4-8835-211AED272A08}" presName="hierChild4" presStyleCnt="0"/>
      <dgm:spPr/>
    </dgm:pt>
    <dgm:pt modelId="{CFC562A0-85B6-405C-82A2-D07929A0295F}" type="pres">
      <dgm:prSet presAssocID="{4975652E-0AB7-4DA6-9C82-4892E0C9BEE7}" presName="Name10" presStyleLbl="parChTrans1D2" presStyleIdx="1" presStyleCnt="2"/>
      <dgm:spPr/>
    </dgm:pt>
    <dgm:pt modelId="{761C6CF6-D5AF-4CD9-B9E5-58236BDA82DF}" type="pres">
      <dgm:prSet presAssocID="{E667BD8B-06E3-44F8-818B-13354E2B3346}" presName="hierRoot2" presStyleCnt="0"/>
      <dgm:spPr/>
    </dgm:pt>
    <dgm:pt modelId="{7963567A-FD62-44ED-BDCC-30EA036439DB}" type="pres">
      <dgm:prSet presAssocID="{E667BD8B-06E3-44F8-818B-13354E2B3346}" presName="composite2" presStyleCnt="0"/>
      <dgm:spPr/>
    </dgm:pt>
    <dgm:pt modelId="{E075F52F-250F-4D42-B45A-73C5CD80A85A}" type="pres">
      <dgm:prSet presAssocID="{E667BD8B-06E3-44F8-818B-13354E2B3346}" presName="background2" presStyleLbl="node2" presStyleIdx="1" presStyleCnt="2"/>
      <dgm:spPr/>
    </dgm:pt>
    <dgm:pt modelId="{F47356C8-38AA-4FC0-81B9-B6FCFDE8FD08}" type="pres">
      <dgm:prSet presAssocID="{E667BD8B-06E3-44F8-818B-13354E2B3346}" presName="text2" presStyleLbl="fgAcc2" presStyleIdx="1" presStyleCnt="2" custScaleX="155161">
        <dgm:presLayoutVars>
          <dgm:chPref val="3"/>
        </dgm:presLayoutVars>
      </dgm:prSet>
      <dgm:spPr/>
    </dgm:pt>
    <dgm:pt modelId="{6A5E3A6F-FE89-4CDD-86DF-F464EC2EBA14}" type="pres">
      <dgm:prSet presAssocID="{E667BD8B-06E3-44F8-818B-13354E2B3346}" presName="hierChild3" presStyleCnt="0"/>
      <dgm:spPr/>
    </dgm:pt>
    <dgm:pt modelId="{68ADF0DC-22EA-405A-9D4D-D22B0A6059C8}" type="pres">
      <dgm:prSet presAssocID="{876DBBB1-6DB1-411D-8B16-D6E08679924A}" presName="Name17" presStyleLbl="parChTrans1D3" presStyleIdx="2" presStyleCnt="4"/>
      <dgm:spPr/>
    </dgm:pt>
    <dgm:pt modelId="{B10013D9-D200-4D7D-8BC4-3E42A480EE4C}" type="pres">
      <dgm:prSet presAssocID="{1CD17333-E8A0-4259-98B4-876C5F1EB368}" presName="hierRoot3" presStyleCnt="0"/>
      <dgm:spPr/>
    </dgm:pt>
    <dgm:pt modelId="{25488F39-0C22-4CA9-BD6B-CF09889BA433}" type="pres">
      <dgm:prSet presAssocID="{1CD17333-E8A0-4259-98B4-876C5F1EB368}" presName="composite3" presStyleCnt="0"/>
      <dgm:spPr/>
    </dgm:pt>
    <dgm:pt modelId="{68CCA5A9-5506-4FC9-8F83-39A2430FCF33}" type="pres">
      <dgm:prSet presAssocID="{1CD17333-E8A0-4259-98B4-876C5F1EB368}" presName="background3" presStyleLbl="node3" presStyleIdx="2" presStyleCnt="4"/>
      <dgm:spPr/>
    </dgm:pt>
    <dgm:pt modelId="{C2F6DAF8-512C-4EAD-AC5E-84BA28FE3BE5}" type="pres">
      <dgm:prSet presAssocID="{1CD17333-E8A0-4259-98B4-876C5F1EB368}" presName="text3" presStyleLbl="fgAcc3" presStyleIdx="2" presStyleCnt="4">
        <dgm:presLayoutVars>
          <dgm:chPref val="3"/>
        </dgm:presLayoutVars>
      </dgm:prSet>
      <dgm:spPr/>
    </dgm:pt>
    <dgm:pt modelId="{A0AA8061-6A2E-464B-85CF-9C5BB84DA666}" type="pres">
      <dgm:prSet presAssocID="{1CD17333-E8A0-4259-98B4-876C5F1EB368}" presName="hierChild4" presStyleCnt="0"/>
      <dgm:spPr/>
    </dgm:pt>
    <dgm:pt modelId="{4DDB249A-86BE-472E-8342-46566D823CB7}" type="pres">
      <dgm:prSet presAssocID="{6DE5885B-5CE8-4EC9-8661-5E50D120BF7D}" presName="Name17" presStyleLbl="parChTrans1D3" presStyleIdx="3" presStyleCnt="4"/>
      <dgm:spPr/>
    </dgm:pt>
    <dgm:pt modelId="{068F7DB2-DDE8-4BE4-8DFF-599DD2159A22}" type="pres">
      <dgm:prSet presAssocID="{7428148F-CC61-405C-AF30-7413974C09A2}" presName="hierRoot3" presStyleCnt="0"/>
      <dgm:spPr/>
    </dgm:pt>
    <dgm:pt modelId="{AE166852-5698-409C-ABB6-68C58001AFE0}" type="pres">
      <dgm:prSet presAssocID="{7428148F-CC61-405C-AF30-7413974C09A2}" presName="composite3" presStyleCnt="0"/>
      <dgm:spPr/>
    </dgm:pt>
    <dgm:pt modelId="{2E7C2E31-C8D6-40EA-8DCA-704D70BD8F65}" type="pres">
      <dgm:prSet presAssocID="{7428148F-CC61-405C-AF30-7413974C09A2}" presName="background3" presStyleLbl="node3" presStyleIdx="3" presStyleCnt="4"/>
      <dgm:spPr/>
    </dgm:pt>
    <dgm:pt modelId="{AB9EBBBF-7D86-47A5-A9C3-0BDC2FD8C323}" type="pres">
      <dgm:prSet presAssocID="{7428148F-CC61-405C-AF30-7413974C09A2}" presName="text3" presStyleLbl="fgAcc3" presStyleIdx="3" presStyleCnt="4">
        <dgm:presLayoutVars>
          <dgm:chPref val="3"/>
        </dgm:presLayoutVars>
      </dgm:prSet>
      <dgm:spPr/>
    </dgm:pt>
    <dgm:pt modelId="{BF1D78FA-852E-4AD1-AF14-BEB6A44F6A08}" type="pres">
      <dgm:prSet presAssocID="{7428148F-CC61-405C-AF30-7413974C09A2}" presName="hierChild4" presStyleCnt="0"/>
      <dgm:spPr/>
    </dgm:pt>
  </dgm:ptLst>
  <dgm:cxnLst>
    <dgm:cxn modelId="{F0DE1537-B881-440F-91CA-88AB9A914147}" type="presOf" srcId="{329246C6-FA53-4E2E-A7C4-F8160DFA3771}" destId="{1CD435BA-0F9D-47D1-B022-14B5BA1DAD49}" srcOrd="0" destOrd="0" presId="urn:microsoft.com/office/officeart/2005/8/layout/hierarchy1"/>
    <dgm:cxn modelId="{C4D6DC3B-9900-4359-AE30-4AFEBBB3FCC8}" srcId="{BD1113DF-BCE7-4F7B-AE9D-FCADF4B1B7B6}" destId="{FFBE32EA-BA9B-46F9-AF9C-C6F0FADD9B59}" srcOrd="0" destOrd="0" parTransId="{99093E54-4319-442E-8F74-13050E6185D6}" sibTransId="{8C1B5525-9A24-4617-A13E-27ED1AD2615E}"/>
    <dgm:cxn modelId="{E8C31042-4EA6-4F5B-86BB-7FF186C6D049}" type="presOf" srcId="{B7B82F32-BA72-4BB1-8342-3115EF8C4C37}" destId="{B6C2A10E-E412-4632-9A26-F82EC400EA74}" srcOrd="0" destOrd="0" presId="urn:microsoft.com/office/officeart/2005/8/layout/hierarchy1"/>
    <dgm:cxn modelId="{BE033162-84B6-45C0-870D-3E58F93BE9CC}" srcId="{B7B82F32-BA72-4BB1-8342-3115EF8C4C37}" destId="{1455B4D7-7A74-44D1-9A3C-854B7333E1D8}" srcOrd="0" destOrd="0" parTransId="{329246C6-FA53-4E2E-A7C4-F8160DFA3771}" sibTransId="{0D9D88EA-B161-4F4E-A73B-AF5AB446E10F}"/>
    <dgm:cxn modelId="{A9A6E249-A0DD-4626-ACDA-4CD25CEBB073}" type="presOf" srcId="{6DE5885B-5CE8-4EC9-8661-5E50D120BF7D}" destId="{4DDB249A-86BE-472E-8342-46566D823CB7}" srcOrd="0" destOrd="0" presId="urn:microsoft.com/office/officeart/2005/8/layout/hierarchy1"/>
    <dgm:cxn modelId="{2BDD0B4A-2F7A-4C14-8031-7269AF88783A}" type="presOf" srcId="{0D506809-4308-4799-88C9-EF2173D21F7B}" destId="{7FBAD6B7-27D7-4667-9619-633E1E37193C}" srcOrd="0" destOrd="0" presId="urn:microsoft.com/office/officeart/2005/8/layout/hierarchy1"/>
    <dgm:cxn modelId="{E9A8496A-2A42-4BC3-B27A-F243928317DC}" type="presOf" srcId="{0EA06E91-8C1D-420A-AAED-01F1E99111BE}" destId="{EBEF8C12-D8DE-468C-A0F0-D1C03E0E481A}" srcOrd="0" destOrd="0" presId="urn:microsoft.com/office/officeart/2005/8/layout/hierarchy1"/>
    <dgm:cxn modelId="{1B686574-D3A6-4C9D-B2F7-524C77CA0DF1}" type="presOf" srcId="{E667BD8B-06E3-44F8-818B-13354E2B3346}" destId="{F47356C8-38AA-4FC0-81B9-B6FCFDE8FD08}" srcOrd="0" destOrd="0" presId="urn:microsoft.com/office/officeart/2005/8/layout/hierarchy1"/>
    <dgm:cxn modelId="{9E371175-4194-4A3F-8698-07CEB0B1DF4C}" srcId="{FFBE32EA-BA9B-46F9-AF9C-C6F0FADD9B59}" destId="{E667BD8B-06E3-44F8-818B-13354E2B3346}" srcOrd="1" destOrd="0" parTransId="{4975652E-0AB7-4DA6-9C82-4892E0C9BEE7}" sibTransId="{EF0A49D1-D485-4D22-90C0-1E1B62AEA97F}"/>
    <dgm:cxn modelId="{2F25577D-2742-4FC1-8F9C-ECBA69506801}" srcId="{E667BD8B-06E3-44F8-818B-13354E2B3346}" destId="{1CD17333-E8A0-4259-98B4-876C5F1EB368}" srcOrd="0" destOrd="0" parTransId="{876DBBB1-6DB1-411D-8B16-D6E08679924A}" sibTransId="{994EF1D0-29AF-4F94-BBBB-0AAFC24A1AED}"/>
    <dgm:cxn modelId="{EC9FD683-6A8C-4B3C-9C11-892F253DD87C}" type="presOf" srcId="{7428148F-CC61-405C-AF30-7413974C09A2}" destId="{AB9EBBBF-7D86-47A5-A9C3-0BDC2FD8C323}" srcOrd="0" destOrd="0" presId="urn:microsoft.com/office/officeart/2005/8/layout/hierarchy1"/>
    <dgm:cxn modelId="{117F638F-05FF-496E-9407-898545FB4784}" type="presOf" srcId="{876DBBB1-6DB1-411D-8B16-D6E08679924A}" destId="{68ADF0DC-22EA-405A-9D4D-D22B0A6059C8}" srcOrd="0" destOrd="0" presId="urn:microsoft.com/office/officeart/2005/8/layout/hierarchy1"/>
    <dgm:cxn modelId="{A31E8091-A668-483F-8760-30601BFB7C19}" type="presOf" srcId="{FFBE32EA-BA9B-46F9-AF9C-C6F0FADD9B59}" destId="{1C99A1DA-089F-4A03-BB7E-332059EA9623}" srcOrd="0" destOrd="0" presId="urn:microsoft.com/office/officeart/2005/8/layout/hierarchy1"/>
    <dgm:cxn modelId="{7F0A07B6-3C61-48D3-AE34-BD909A985925}" srcId="{B7B82F32-BA72-4BB1-8342-3115EF8C4C37}" destId="{C7266388-6742-40E4-8835-211AED272A08}" srcOrd="1" destOrd="0" parTransId="{0EA06E91-8C1D-420A-AAED-01F1E99111BE}" sibTransId="{47E563ED-E08E-4477-8E00-A6F43B21886D}"/>
    <dgm:cxn modelId="{A72231BB-E506-4B66-BB44-C28B7D543BBF}" type="presOf" srcId="{4975652E-0AB7-4DA6-9C82-4892E0C9BEE7}" destId="{CFC562A0-85B6-405C-82A2-D07929A0295F}" srcOrd="0" destOrd="0" presId="urn:microsoft.com/office/officeart/2005/8/layout/hierarchy1"/>
    <dgm:cxn modelId="{1B9F70C2-043E-47E6-A06E-AF6361DD4D9C}" srcId="{E667BD8B-06E3-44F8-818B-13354E2B3346}" destId="{7428148F-CC61-405C-AF30-7413974C09A2}" srcOrd="1" destOrd="0" parTransId="{6DE5885B-5CE8-4EC9-8661-5E50D120BF7D}" sibTransId="{9A4279AC-FCF0-44BB-B58C-EF067664CC53}"/>
    <dgm:cxn modelId="{B59C57CC-4FA9-42A4-A988-E8A226E0D0F5}" type="presOf" srcId="{BD1113DF-BCE7-4F7B-AE9D-FCADF4B1B7B6}" destId="{89CAF399-04A8-4D56-B924-B11A48761B23}" srcOrd="0" destOrd="0" presId="urn:microsoft.com/office/officeart/2005/8/layout/hierarchy1"/>
    <dgm:cxn modelId="{2AAB78DC-13A0-4BD5-94E8-14619A40CD0E}" type="presOf" srcId="{1455B4D7-7A74-44D1-9A3C-854B7333E1D8}" destId="{DCDBC958-FA2A-44B4-A63A-06D9EDEA611A}" srcOrd="0" destOrd="0" presId="urn:microsoft.com/office/officeart/2005/8/layout/hierarchy1"/>
    <dgm:cxn modelId="{CF5FA0DC-E642-46A1-97C4-10453EF6E8F1}" srcId="{FFBE32EA-BA9B-46F9-AF9C-C6F0FADD9B59}" destId="{B7B82F32-BA72-4BB1-8342-3115EF8C4C37}" srcOrd="0" destOrd="0" parTransId="{0D506809-4308-4799-88C9-EF2173D21F7B}" sibTransId="{D8D81A00-F6E5-4F9E-A81F-75BCED8A006F}"/>
    <dgm:cxn modelId="{18550AE7-8282-4B7D-B625-C7E1B338432C}" type="presOf" srcId="{C7266388-6742-40E4-8835-211AED272A08}" destId="{476768E1-5248-41A6-972A-C01F9B156D50}" srcOrd="0" destOrd="0" presId="urn:microsoft.com/office/officeart/2005/8/layout/hierarchy1"/>
    <dgm:cxn modelId="{3EC69CF0-CA96-4E9C-B0E9-DF6CC0850B44}" type="presOf" srcId="{1CD17333-E8A0-4259-98B4-876C5F1EB368}" destId="{C2F6DAF8-512C-4EAD-AC5E-84BA28FE3BE5}" srcOrd="0" destOrd="0" presId="urn:microsoft.com/office/officeart/2005/8/layout/hierarchy1"/>
    <dgm:cxn modelId="{DA1A6DCB-FA86-413F-A6A8-CF95DD672CC9}" type="presParOf" srcId="{89CAF399-04A8-4D56-B924-B11A48761B23}" destId="{FCBCCA92-E9A0-4A6A-80A9-D2E2173BFB31}" srcOrd="0" destOrd="0" presId="urn:microsoft.com/office/officeart/2005/8/layout/hierarchy1"/>
    <dgm:cxn modelId="{FB0550DD-F99E-44D9-BD03-81F2B4EF7296}" type="presParOf" srcId="{FCBCCA92-E9A0-4A6A-80A9-D2E2173BFB31}" destId="{A5A16778-94A8-412B-8966-20E2C5DD0497}" srcOrd="0" destOrd="0" presId="urn:microsoft.com/office/officeart/2005/8/layout/hierarchy1"/>
    <dgm:cxn modelId="{67E83032-F34A-446F-BF6E-62A70356AEDB}" type="presParOf" srcId="{A5A16778-94A8-412B-8966-20E2C5DD0497}" destId="{95419C52-BCDB-47B7-B9BF-2A82933B4A66}" srcOrd="0" destOrd="0" presId="urn:microsoft.com/office/officeart/2005/8/layout/hierarchy1"/>
    <dgm:cxn modelId="{A09FF37D-1E54-4362-939C-B28CA0E490EE}" type="presParOf" srcId="{A5A16778-94A8-412B-8966-20E2C5DD0497}" destId="{1C99A1DA-089F-4A03-BB7E-332059EA9623}" srcOrd="1" destOrd="0" presId="urn:microsoft.com/office/officeart/2005/8/layout/hierarchy1"/>
    <dgm:cxn modelId="{53F47FF7-3C50-41E9-877B-3D430F1900EF}" type="presParOf" srcId="{FCBCCA92-E9A0-4A6A-80A9-D2E2173BFB31}" destId="{9C6E8E19-7459-4CF2-9A6E-AE6B963EA316}" srcOrd="1" destOrd="0" presId="urn:microsoft.com/office/officeart/2005/8/layout/hierarchy1"/>
    <dgm:cxn modelId="{B6B78918-E69D-4062-AF4A-E11BF9B11331}" type="presParOf" srcId="{9C6E8E19-7459-4CF2-9A6E-AE6B963EA316}" destId="{7FBAD6B7-27D7-4667-9619-633E1E37193C}" srcOrd="0" destOrd="0" presId="urn:microsoft.com/office/officeart/2005/8/layout/hierarchy1"/>
    <dgm:cxn modelId="{EE6913DA-0BBB-476E-B6C2-CAA34EA962AD}" type="presParOf" srcId="{9C6E8E19-7459-4CF2-9A6E-AE6B963EA316}" destId="{BCBE5FED-34A9-49B9-8D77-03CAE966179F}" srcOrd="1" destOrd="0" presId="urn:microsoft.com/office/officeart/2005/8/layout/hierarchy1"/>
    <dgm:cxn modelId="{13DC2546-F60A-4ED5-B811-5FF6ACB9D84C}" type="presParOf" srcId="{BCBE5FED-34A9-49B9-8D77-03CAE966179F}" destId="{2CB8FDAF-1E3D-4A86-BCC1-2C1493054549}" srcOrd="0" destOrd="0" presId="urn:microsoft.com/office/officeart/2005/8/layout/hierarchy1"/>
    <dgm:cxn modelId="{8E266515-11B4-4BCB-9D19-F6E6F1E6D696}" type="presParOf" srcId="{2CB8FDAF-1E3D-4A86-BCC1-2C1493054549}" destId="{3E06C63C-ADC4-437E-93B6-E5B0B8C77A37}" srcOrd="0" destOrd="0" presId="urn:microsoft.com/office/officeart/2005/8/layout/hierarchy1"/>
    <dgm:cxn modelId="{26420975-77CA-4F9C-9815-116759540288}" type="presParOf" srcId="{2CB8FDAF-1E3D-4A86-BCC1-2C1493054549}" destId="{B6C2A10E-E412-4632-9A26-F82EC400EA74}" srcOrd="1" destOrd="0" presId="urn:microsoft.com/office/officeart/2005/8/layout/hierarchy1"/>
    <dgm:cxn modelId="{704FD5A2-BF11-4447-BDF1-9D6971B16DC3}" type="presParOf" srcId="{BCBE5FED-34A9-49B9-8D77-03CAE966179F}" destId="{F887576D-2225-44A5-9DCA-09FA595D5187}" srcOrd="1" destOrd="0" presId="urn:microsoft.com/office/officeart/2005/8/layout/hierarchy1"/>
    <dgm:cxn modelId="{5D7F4ACB-1ABE-402E-ADC7-D972544876F2}" type="presParOf" srcId="{F887576D-2225-44A5-9DCA-09FA595D5187}" destId="{1CD435BA-0F9D-47D1-B022-14B5BA1DAD49}" srcOrd="0" destOrd="0" presId="urn:microsoft.com/office/officeart/2005/8/layout/hierarchy1"/>
    <dgm:cxn modelId="{7FEED2F9-197E-4753-B33F-F1F6696401BE}" type="presParOf" srcId="{F887576D-2225-44A5-9DCA-09FA595D5187}" destId="{8C9FB22C-468B-4AA9-9FEF-E1FAACE182AD}" srcOrd="1" destOrd="0" presId="urn:microsoft.com/office/officeart/2005/8/layout/hierarchy1"/>
    <dgm:cxn modelId="{9DC35212-50B3-4F29-B6D9-48D3DEFF0853}" type="presParOf" srcId="{8C9FB22C-468B-4AA9-9FEF-E1FAACE182AD}" destId="{43CCA1F8-A6F8-488F-B76C-6C4845EA0803}" srcOrd="0" destOrd="0" presId="urn:microsoft.com/office/officeart/2005/8/layout/hierarchy1"/>
    <dgm:cxn modelId="{DC801112-F229-4E2B-A985-6B672CF011BA}" type="presParOf" srcId="{43CCA1F8-A6F8-488F-B76C-6C4845EA0803}" destId="{953AEB11-AE60-4E42-BB3A-01972348496A}" srcOrd="0" destOrd="0" presId="urn:microsoft.com/office/officeart/2005/8/layout/hierarchy1"/>
    <dgm:cxn modelId="{9F490687-9837-4DF4-882C-63F0BD9BF747}" type="presParOf" srcId="{43CCA1F8-A6F8-488F-B76C-6C4845EA0803}" destId="{DCDBC958-FA2A-44B4-A63A-06D9EDEA611A}" srcOrd="1" destOrd="0" presId="urn:microsoft.com/office/officeart/2005/8/layout/hierarchy1"/>
    <dgm:cxn modelId="{81A1B9D9-6C0A-4ED5-BC55-07F59DB375A2}" type="presParOf" srcId="{8C9FB22C-468B-4AA9-9FEF-E1FAACE182AD}" destId="{76625064-FB26-4CB6-832D-7725F6AF5FE5}" srcOrd="1" destOrd="0" presId="urn:microsoft.com/office/officeart/2005/8/layout/hierarchy1"/>
    <dgm:cxn modelId="{4115EF6E-407F-420A-955B-635FE12A681C}" type="presParOf" srcId="{F887576D-2225-44A5-9DCA-09FA595D5187}" destId="{EBEF8C12-D8DE-468C-A0F0-D1C03E0E481A}" srcOrd="2" destOrd="0" presId="urn:microsoft.com/office/officeart/2005/8/layout/hierarchy1"/>
    <dgm:cxn modelId="{3047551F-266E-4B56-AA04-73887F0FB240}" type="presParOf" srcId="{F887576D-2225-44A5-9DCA-09FA595D5187}" destId="{625025CC-2B34-40A1-92E6-F47E94D39A39}" srcOrd="3" destOrd="0" presId="urn:microsoft.com/office/officeart/2005/8/layout/hierarchy1"/>
    <dgm:cxn modelId="{7F59F56A-5C41-493E-A427-94BA8E541AFE}" type="presParOf" srcId="{625025CC-2B34-40A1-92E6-F47E94D39A39}" destId="{81103C7F-47B7-4ADF-BDE7-49F1209E3E6C}" srcOrd="0" destOrd="0" presId="urn:microsoft.com/office/officeart/2005/8/layout/hierarchy1"/>
    <dgm:cxn modelId="{14F63916-48B8-4948-A148-A998023619ED}" type="presParOf" srcId="{81103C7F-47B7-4ADF-BDE7-49F1209E3E6C}" destId="{F236E189-3709-42A2-BF62-23C95F99DDA1}" srcOrd="0" destOrd="0" presId="urn:microsoft.com/office/officeart/2005/8/layout/hierarchy1"/>
    <dgm:cxn modelId="{74C0CD9C-F370-436A-A00E-071211F77968}" type="presParOf" srcId="{81103C7F-47B7-4ADF-BDE7-49F1209E3E6C}" destId="{476768E1-5248-41A6-972A-C01F9B156D50}" srcOrd="1" destOrd="0" presId="urn:microsoft.com/office/officeart/2005/8/layout/hierarchy1"/>
    <dgm:cxn modelId="{FDF7EB31-E67A-4CAB-8558-B1FAB35DAA70}" type="presParOf" srcId="{625025CC-2B34-40A1-92E6-F47E94D39A39}" destId="{7309EA7B-35D0-483D-A710-5E026AC87D4A}" srcOrd="1" destOrd="0" presId="urn:microsoft.com/office/officeart/2005/8/layout/hierarchy1"/>
    <dgm:cxn modelId="{0881CAAF-02A3-47E6-B251-9ABE9E2C3AF6}" type="presParOf" srcId="{9C6E8E19-7459-4CF2-9A6E-AE6B963EA316}" destId="{CFC562A0-85B6-405C-82A2-D07929A0295F}" srcOrd="2" destOrd="0" presId="urn:microsoft.com/office/officeart/2005/8/layout/hierarchy1"/>
    <dgm:cxn modelId="{215462CA-5367-4E14-93AA-894E829EFBFE}" type="presParOf" srcId="{9C6E8E19-7459-4CF2-9A6E-AE6B963EA316}" destId="{761C6CF6-D5AF-4CD9-B9E5-58236BDA82DF}" srcOrd="3" destOrd="0" presId="urn:microsoft.com/office/officeart/2005/8/layout/hierarchy1"/>
    <dgm:cxn modelId="{32953FC4-C9D4-444C-BE8C-A9145425E48C}" type="presParOf" srcId="{761C6CF6-D5AF-4CD9-B9E5-58236BDA82DF}" destId="{7963567A-FD62-44ED-BDCC-30EA036439DB}" srcOrd="0" destOrd="0" presId="urn:microsoft.com/office/officeart/2005/8/layout/hierarchy1"/>
    <dgm:cxn modelId="{262B29E3-A263-457E-BCA2-6CFD4F1BFE1D}" type="presParOf" srcId="{7963567A-FD62-44ED-BDCC-30EA036439DB}" destId="{E075F52F-250F-4D42-B45A-73C5CD80A85A}" srcOrd="0" destOrd="0" presId="urn:microsoft.com/office/officeart/2005/8/layout/hierarchy1"/>
    <dgm:cxn modelId="{3D33BD0C-3911-498C-B0CB-A358ECD17E84}" type="presParOf" srcId="{7963567A-FD62-44ED-BDCC-30EA036439DB}" destId="{F47356C8-38AA-4FC0-81B9-B6FCFDE8FD08}" srcOrd="1" destOrd="0" presId="urn:microsoft.com/office/officeart/2005/8/layout/hierarchy1"/>
    <dgm:cxn modelId="{1DEA1B77-9D4D-4BE4-A666-FC39ED93D55E}" type="presParOf" srcId="{761C6CF6-D5AF-4CD9-B9E5-58236BDA82DF}" destId="{6A5E3A6F-FE89-4CDD-86DF-F464EC2EBA14}" srcOrd="1" destOrd="0" presId="urn:microsoft.com/office/officeart/2005/8/layout/hierarchy1"/>
    <dgm:cxn modelId="{F8DB70BA-CDCF-4021-A70B-E24D71DAB7DE}" type="presParOf" srcId="{6A5E3A6F-FE89-4CDD-86DF-F464EC2EBA14}" destId="{68ADF0DC-22EA-405A-9D4D-D22B0A6059C8}" srcOrd="0" destOrd="0" presId="urn:microsoft.com/office/officeart/2005/8/layout/hierarchy1"/>
    <dgm:cxn modelId="{061CA510-5B02-4F64-8CD2-BC149FFA5BBC}" type="presParOf" srcId="{6A5E3A6F-FE89-4CDD-86DF-F464EC2EBA14}" destId="{B10013D9-D200-4D7D-8BC4-3E42A480EE4C}" srcOrd="1" destOrd="0" presId="urn:microsoft.com/office/officeart/2005/8/layout/hierarchy1"/>
    <dgm:cxn modelId="{9B3F230D-60F2-4F97-BB23-06AEB85D3A56}" type="presParOf" srcId="{B10013D9-D200-4D7D-8BC4-3E42A480EE4C}" destId="{25488F39-0C22-4CA9-BD6B-CF09889BA433}" srcOrd="0" destOrd="0" presId="urn:microsoft.com/office/officeart/2005/8/layout/hierarchy1"/>
    <dgm:cxn modelId="{273A9724-E56C-4990-8521-7B131740947D}" type="presParOf" srcId="{25488F39-0C22-4CA9-BD6B-CF09889BA433}" destId="{68CCA5A9-5506-4FC9-8F83-39A2430FCF33}" srcOrd="0" destOrd="0" presId="urn:microsoft.com/office/officeart/2005/8/layout/hierarchy1"/>
    <dgm:cxn modelId="{50E52618-7AE8-47E9-BAE2-B6CBA49B435F}" type="presParOf" srcId="{25488F39-0C22-4CA9-BD6B-CF09889BA433}" destId="{C2F6DAF8-512C-4EAD-AC5E-84BA28FE3BE5}" srcOrd="1" destOrd="0" presId="urn:microsoft.com/office/officeart/2005/8/layout/hierarchy1"/>
    <dgm:cxn modelId="{70202FFF-00E9-4B23-8B18-E98AD880FEC1}" type="presParOf" srcId="{B10013D9-D200-4D7D-8BC4-3E42A480EE4C}" destId="{A0AA8061-6A2E-464B-85CF-9C5BB84DA666}" srcOrd="1" destOrd="0" presId="urn:microsoft.com/office/officeart/2005/8/layout/hierarchy1"/>
    <dgm:cxn modelId="{0AD99992-2FE9-4461-90AF-C24DEC3840EC}" type="presParOf" srcId="{6A5E3A6F-FE89-4CDD-86DF-F464EC2EBA14}" destId="{4DDB249A-86BE-472E-8342-46566D823CB7}" srcOrd="2" destOrd="0" presId="urn:microsoft.com/office/officeart/2005/8/layout/hierarchy1"/>
    <dgm:cxn modelId="{E97AE2DC-6C68-411F-AC85-56D713088A40}" type="presParOf" srcId="{6A5E3A6F-FE89-4CDD-86DF-F464EC2EBA14}" destId="{068F7DB2-DDE8-4BE4-8DFF-599DD2159A22}" srcOrd="3" destOrd="0" presId="urn:microsoft.com/office/officeart/2005/8/layout/hierarchy1"/>
    <dgm:cxn modelId="{E1C56DB8-D763-4822-8E62-5D8B39DC9ACA}" type="presParOf" srcId="{068F7DB2-DDE8-4BE4-8DFF-599DD2159A22}" destId="{AE166852-5698-409C-ABB6-68C58001AFE0}" srcOrd="0" destOrd="0" presId="urn:microsoft.com/office/officeart/2005/8/layout/hierarchy1"/>
    <dgm:cxn modelId="{1ABC2858-DF9B-463E-8316-B53962EE2648}" type="presParOf" srcId="{AE166852-5698-409C-ABB6-68C58001AFE0}" destId="{2E7C2E31-C8D6-40EA-8DCA-704D70BD8F65}" srcOrd="0" destOrd="0" presId="urn:microsoft.com/office/officeart/2005/8/layout/hierarchy1"/>
    <dgm:cxn modelId="{E3934FDE-2773-4B01-B8EF-47895AA85919}" type="presParOf" srcId="{AE166852-5698-409C-ABB6-68C58001AFE0}" destId="{AB9EBBBF-7D86-47A5-A9C3-0BDC2FD8C323}" srcOrd="1" destOrd="0" presId="urn:microsoft.com/office/officeart/2005/8/layout/hierarchy1"/>
    <dgm:cxn modelId="{C8287EFB-882B-4FEE-B2F5-3760EFD20DB0}" type="presParOf" srcId="{068F7DB2-DDE8-4BE4-8DFF-599DD2159A22}" destId="{BF1D78FA-852E-4AD1-AF14-BEB6A44F6A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AB3B4C-099E-44B9-9C71-00DDD41EAD7F}" type="doc">
      <dgm:prSet loTypeId="urn:microsoft.com/office/officeart/2005/8/layout/pList2#2" loCatId="list" qsTypeId="urn:microsoft.com/office/officeart/2005/8/quickstyle/simple1" qsCatId="simple" csTypeId="urn:microsoft.com/office/officeart/2005/8/colors/accent0_3" csCatId="mainScheme" phldr="1"/>
      <dgm:spPr/>
    </dgm:pt>
    <dgm:pt modelId="{A01E3834-9E10-418C-B4B6-A0A3358FEB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Повышение информированности родителей и детей</a:t>
          </a:r>
          <a:endParaRPr lang="ru-RU" sz="1600" b="1" dirty="0"/>
        </a:p>
      </dgm:t>
    </dgm:pt>
    <dgm:pt modelId="{F48275F4-E353-4557-8584-9FC6D2C153AC}" type="parTrans" cxnId="{FBB2EDE2-7689-4B9C-BFD2-8C9A3A6B80B4}">
      <dgm:prSet/>
      <dgm:spPr/>
      <dgm:t>
        <a:bodyPr/>
        <a:lstStyle/>
        <a:p>
          <a:endParaRPr lang="ru-RU"/>
        </a:p>
      </dgm:t>
    </dgm:pt>
    <dgm:pt modelId="{C1157151-B253-4303-9334-E42DAD6FA195}" type="sibTrans" cxnId="{FBB2EDE2-7689-4B9C-BFD2-8C9A3A6B80B4}">
      <dgm:prSet/>
      <dgm:spPr/>
      <dgm:t>
        <a:bodyPr/>
        <a:lstStyle/>
        <a:p>
          <a:endParaRPr lang="ru-RU"/>
        </a:p>
      </dgm:t>
    </dgm:pt>
    <dgm:pt modelId="{682DD8B0-1BC7-4424-B580-8E307133C8B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Повышение доступности ДО</a:t>
          </a:r>
        </a:p>
      </dgm:t>
    </dgm:pt>
    <dgm:pt modelId="{9EDC790A-3FEE-48A8-9EAA-E4671393B589}" type="parTrans" cxnId="{D4F0252D-8A04-434F-B318-7A950DDCFB42}">
      <dgm:prSet/>
      <dgm:spPr/>
      <dgm:t>
        <a:bodyPr/>
        <a:lstStyle/>
        <a:p>
          <a:endParaRPr lang="ru-RU"/>
        </a:p>
      </dgm:t>
    </dgm:pt>
    <dgm:pt modelId="{AB094642-3C8C-4F7E-9CDD-A9899C2A17E1}" type="sibTrans" cxnId="{D4F0252D-8A04-434F-B318-7A950DDCFB42}">
      <dgm:prSet/>
      <dgm:spPr/>
      <dgm:t>
        <a:bodyPr/>
        <a:lstStyle/>
        <a:p>
          <a:endParaRPr lang="ru-RU"/>
        </a:p>
      </dgm:t>
    </dgm:pt>
    <dgm:pt modelId="{9ADC591B-3FBB-469E-85BF-C0D3FFE82CA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Работа с одарёнными детьми</a:t>
          </a:r>
          <a:endParaRPr lang="ru-RU" sz="1600" b="1" dirty="0"/>
        </a:p>
      </dgm:t>
    </dgm:pt>
    <dgm:pt modelId="{29FBE54A-1E43-48F1-838A-429773906773}" type="parTrans" cxnId="{4A60B95F-EE34-44CF-BE20-CD4594AED0D4}">
      <dgm:prSet/>
      <dgm:spPr/>
      <dgm:t>
        <a:bodyPr/>
        <a:lstStyle/>
        <a:p>
          <a:endParaRPr lang="ru-RU"/>
        </a:p>
      </dgm:t>
    </dgm:pt>
    <dgm:pt modelId="{E204265B-4F1E-4833-AFDC-EDF1C12CE995}" type="sibTrans" cxnId="{4A60B95F-EE34-44CF-BE20-CD4594AED0D4}">
      <dgm:prSet/>
      <dgm:spPr/>
      <dgm:t>
        <a:bodyPr/>
        <a:lstStyle/>
        <a:p>
          <a:endParaRPr lang="ru-RU"/>
        </a:p>
      </dgm:t>
    </dgm:pt>
    <dgm:pt modelId="{726AEB4A-BB09-42A7-A1A7-2A88AB6BA5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Модернизация содержания ДО и работа с кадрами</a:t>
          </a:r>
          <a:endParaRPr lang="ru-RU" sz="1600" b="1" dirty="0"/>
        </a:p>
      </dgm:t>
    </dgm:pt>
    <dgm:pt modelId="{9A9DA17D-BC22-40F6-98DF-1F0FC2EB5437}" type="parTrans" cxnId="{1103610E-CD54-49AA-ADC1-E0FC82DF37EA}">
      <dgm:prSet/>
      <dgm:spPr/>
      <dgm:t>
        <a:bodyPr/>
        <a:lstStyle/>
        <a:p>
          <a:endParaRPr lang="ru-RU"/>
        </a:p>
      </dgm:t>
    </dgm:pt>
    <dgm:pt modelId="{EA2137C9-4410-42BE-94BC-17B57143E396}" type="sibTrans" cxnId="{1103610E-CD54-49AA-ADC1-E0FC82DF37EA}">
      <dgm:prSet/>
      <dgm:spPr/>
      <dgm:t>
        <a:bodyPr/>
        <a:lstStyle/>
        <a:p>
          <a:endParaRPr lang="ru-RU"/>
        </a:p>
      </dgm:t>
    </dgm:pt>
    <dgm:pt modelId="{6F485BC1-F242-41B0-9FDB-D5B07096F275}" type="pres">
      <dgm:prSet presAssocID="{3AAB3B4C-099E-44B9-9C71-00DDD41EAD7F}" presName="Name0" presStyleCnt="0">
        <dgm:presLayoutVars>
          <dgm:dir/>
          <dgm:resizeHandles val="exact"/>
        </dgm:presLayoutVars>
      </dgm:prSet>
      <dgm:spPr/>
    </dgm:pt>
    <dgm:pt modelId="{79367DCB-E796-44B3-BD9D-F38D5470EE2C}" type="pres">
      <dgm:prSet presAssocID="{3AAB3B4C-099E-44B9-9C71-00DDD41EAD7F}" presName="bkgdShp" presStyleLbl="alignAccFollowNode1" presStyleIdx="0" presStyleCnt="1" custScaleY="79491" custLinFactNeighborY="55522"/>
      <dgm:spPr/>
    </dgm:pt>
    <dgm:pt modelId="{A9DE8A97-1068-4D10-B66B-282B7DF3A385}" type="pres">
      <dgm:prSet presAssocID="{3AAB3B4C-099E-44B9-9C71-00DDD41EAD7F}" presName="linComp" presStyleCnt="0"/>
      <dgm:spPr/>
    </dgm:pt>
    <dgm:pt modelId="{863FEF6E-0045-4235-981B-4744C20954D7}" type="pres">
      <dgm:prSet presAssocID="{A01E3834-9E10-418C-B4B6-A0A3358FEBE1}" presName="compNode" presStyleCnt="0"/>
      <dgm:spPr/>
    </dgm:pt>
    <dgm:pt modelId="{A0522C29-0CA4-46D7-BAD3-05FD524C94B7}" type="pres">
      <dgm:prSet presAssocID="{A01E3834-9E10-418C-B4B6-A0A3358FEBE1}" presName="node" presStyleLbl="node1" presStyleIdx="0" presStyleCnt="4" custScaleX="104125" custScaleY="54859" custLinFactNeighborX="1653" custLinFactNeighborY="-65679">
        <dgm:presLayoutVars>
          <dgm:bulletEnabled val="1"/>
        </dgm:presLayoutVars>
      </dgm:prSet>
      <dgm:spPr/>
    </dgm:pt>
    <dgm:pt modelId="{37FF9C9D-232D-4E1E-A7F9-2333F76C5C0B}" type="pres">
      <dgm:prSet presAssocID="{A01E3834-9E10-418C-B4B6-A0A3358FEBE1}" presName="invisiNode" presStyleLbl="node1" presStyleIdx="0" presStyleCnt="4"/>
      <dgm:spPr/>
    </dgm:pt>
    <dgm:pt modelId="{F59D380D-EED9-44BB-A92F-9FBE16CD7038}" type="pres">
      <dgm:prSet presAssocID="{A01E3834-9E10-418C-B4B6-A0A3358FEBE1}" presName="imagNode" presStyleLbl="fgImgPlace1" presStyleIdx="0" presStyleCnt="4" custScaleX="70342" custScaleY="78554" custLinFactNeighborX="4067" custLinFactNeighborY="-548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6E3A45-F474-4DFF-84D8-52E2F4726761}" type="pres">
      <dgm:prSet presAssocID="{C1157151-B253-4303-9334-E42DAD6FA195}" presName="sibTrans" presStyleLbl="sibTrans2D1" presStyleIdx="0" presStyleCnt="0"/>
      <dgm:spPr/>
    </dgm:pt>
    <dgm:pt modelId="{769EE2CD-F938-45AE-AEE7-D58D614CAE55}" type="pres">
      <dgm:prSet presAssocID="{682DD8B0-1BC7-4424-B580-8E307133C8B7}" presName="compNode" presStyleCnt="0"/>
      <dgm:spPr/>
    </dgm:pt>
    <dgm:pt modelId="{76125D4C-326A-40F1-B287-DB9D1C68923C}" type="pres">
      <dgm:prSet presAssocID="{682DD8B0-1BC7-4424-B580-8E307133C8B7}" presName="node" presStyleLbl="node1" presStyleIdx="1" presStyleCnt="4" custScaleX="103270" custScaleY="54858" custLinFactNeighborX="582" custLinFactNeighborY="-68538">
        <dgm:presLayoutVars>
          <dgm:bulletEnabled val="1"/>
        </dgm:presLayoutVars>
      </dgm:prSet>
      <dgm:spPr/>
    </dgm:pt>
    <dgm:pt modelId="{633ADE13-C077-4FAA-BA82-F91A779CFF7C}" type="pres">
      <dgm:prSet presAssocID="{682DD8B0-1BC7-4424-B580-8E307133C8B7}" presName="invisiNode" presStyleLbl="node1" presStyleIdx="1" presStyleCnt="4"/>
      <dgm:spPr/>
    </dgm:pt>
    <dgm:pt modelId="{EF7608EF-D81A-44C4-A945-FD1E784031AE}" type="pres">
      <dgm:prSet presAssocID="{682DD8B0-1BC7-4424-B580-8E307133C8B7}" presName="imagNode" presStyleLbl="fgImgPlace1" presStyleIdx="1" presStyleCnt="4" custScaleX="83339" custScaleY="73982" custLinFactNeighborX="-170" custLinFactNeighborY="-5241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689271C-A4AE-44F8-9B45-3D207655264D}" type="pres">
      <dgm:prSet presAssocID="{AB094642-3C8C-4F7E-9CDD-A9899C2A17E1}" presName="sibTrans" presStyleLbl="sibTrans2D1" presStyleIdx="0" presStyleCnt="0"/>
      <dgm:spPr/>
    </dgm:pt>
    <dgm:pt modelId="{FD28B50D-ABE4-45CC-A089-9DDD5E5E14CE}" type="pres">
      <dgm:prSet presAssocID="{9ADC591B-3FBB-469E-85BF-C0D3FFE82CA1}" presName="compNode" presStyleCnt="0"/>
      <dgm:spPr/>
    </dgm:pt>
    <dgm:pt modelId="{A873BBDB-177F-4030-BA73-AEE61C5ECA69}" type="pres">
      <dgm:prSet presAssocID="{9ADC591B-3FBB-469E-85BF-C0D3FFE82CA1}" presName="node" presStyleLbl="node1" presStyleIdx="2" presStyleCnt="4" custScaleX="100984" custScaleY="54676" custLinFactNeighborX="2592" custLinFactNeighborY="-65817">
        <dgm:presLayoutVars>
          <dgm:bulletEnabled val="1"/>
        </dgm:presLayoutVars>
      </dgm:prSet>
      <dgm:spPr/>
    </dgm:pt>
    <dgm:pt modelId="{0F86D01C-883E-4B0F-BFF6-D12CCC710453}" type="pres">
      <dgm:prSet presAssocID="{9ADC591B-3FBB-469E-85BF-C0D3FFE82CA1}" presName="invisiNode" presStyleLbl="node1" presStyleIdx="2" presStyleCnt="4"/>
      <dgm:spPr/>
    </dgm:pt>
    <dgm:pt modelId="{75B76752-F9A6-477C-8E0E-0215C531AD35}" type="pres">
      <dgm:prSet presAssocID="{9ADC591B-3FBB-469E-85BF-C0D3FFE82CA1}" presName="imagNode" presStyleLbl="fgImgPlace1" presStyleIdx="2" presStyleCnt="4" custScaleX="83338" custScaleY="75639" custLinFactNeighborX="-2900" custLinFactNeighborY="-611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7517D49-EB7D-4508-9200-B29102E704B0}" type="pres">
      <dgm:prSet presAssocID="{E204265B-4F1E-4833-AFDC-EDF1C12CE995}" presName="sibTrans" presStyleLbl="sibTrans2D1" presStyleIdx="0" presStyleCnt="0"/>
      <dgm:spPr/>
    </dgm:pt>
    <dgm:pt modelId="{71335F7D-EF23-4715-93DE-0088EDAA22BF}" type="pres">
      <dgm:prSet presAssocID="{726AEB4A-BB09-42A7-A1A7-2A88AB6BA564}" presName="compNode" presStyleCnt="0"/>
      <dgm:spPr/>
    </dgm:pt>
    <dgm:pt modelId="{F8613369-1774-46A2-8EC8-9175DD8D580A}" type="pres">
      <dgm:prSet presAssocID="{726AEB4A-BB09-42A7-A1A7-2A88AB6BA564}" presName="node" presStyleLbl="node1" presStyleIdx="3" presStyleCnt="4" custScaleX="111066" custScaleY="54767" custLinFactNeighborX="3233" custLinFactNeighborY="-68606">
        <dgm:presLayoutVars>
          <dgm:bulletEnabled val="1"/>
        </dgm:presLayoutVars>
      </dgm:prSet>
      <dgm:spPr/>
    </dgm:pt>
    <dgm:pt modelId="{F2F7F23D-075F-4423-B653-53B0FBE53745}" type="pres">
      <dgm:prSet presAssocID="{726AEB4A-BB09-42A7-A1A7-2A88AB6BA564}" presName="invisiNode" presStyleLbl="node1" presStyleIdx="3" presStyleCnt="4"/>
      <dgm:spPr/>
    </dgm:pt>
    <dgm:pt modelId="{667224D3-B76D-48B1-8896-4669E97D8B81}" type="pres">
      <dgm:prSet presAssocID="{726AEB4A-BB09-42A7-A1A7-2A88AB6BA564}" presName="imagNode" presStyleLbl="fgImgPlace1" presStyleIdx="3" presStyleCnt="4" custScaleX="93902" custScaleY="76611" custLinFactNeighborX="-1028" custLinFactNeighborY="-51136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1103610E-CD54-49AA-ADC1-E0FC82DF37EA}" srcId="{3AAB3B4C-099E-44B9-9C71-00DDD41EAD7F}" destId="{726AEB4A-BB09-42A7-A1A7-2A88AB6BA564}" srcOrd="3" destOrd="0" parTransId="{9A9DA17D-BC22-40F6-98DF-1F0FC2EB5437}" sibTransId="{EA2137C9-4410-42BE-94BC-17B57143E396}"/>
    <dgm:cxn modelId="{97D1081A-5514-4222-9264-07566A01084A}" type="presOf" srcId="{C1157151-B253-4303-9334-E42DAD6FA195}" destId="{DF6E3A45-F474-4DFF-84D8-52E2F4726761}" srcOrd="0" destOrd="0" presId="urn:microsoft.com/office/officeart/2005/8/layout/pList2#2"/>
    <dgm:cxn modelId="{008B8123-55CA-4DD7-91AE-047BD0FEAB4B}" type="presOf" srcId="{9ADC591B-3FBB-469E-85BF-C0D3FFE82CA1}" destId="{A873BBDB-177F-4030-BA73-AEE61C5ECA69}" srcOrd="0" destOrd="0" presId="urn:microsoft.com/office/officeart/2005/8/layout/pList2#2"/>
    <dgm:cxn modelId="{D4F0252D-8A04-434F-B318-7A950DDCFB42}" srcId="{3AAB3B4C-099E-44B9-9C71-00DDD41EAD7F}" destId="{682DD8B0-1BC7-4424-B580-8E307133C8B7}" srcOrd="1" destOrd="0" parTransId="{9EDC790A-3FEE-48A8-9EAA-E4671393B589}" sibTransId="{AB094642-3C8C-4F7E-9CDD-A9899C2A17E1}"/>
    <dgm:cxn modelId="{4A60B95F-EE34-44CF-BE20-CD4594AED0D4}" srcId="{3AAB3B4C-099E-44B9-9C71-00DDD41EAD7F}" destId="{9ADC591B-3FBB-469E-85BF-C0D3FFE82CA1}" srcOrd="2" destOrd="0" parTransId="{29FBE54A-1E43-48F1-838A-429773906773}" sibTransId="{E204265B-4F1E-4833-AFDC-EDF1C12CE995}"/>
    <dgm:cxn modelId="{FC0E664B-785F-4767-9D9F-928A737DD169}" type="presOf" srcId="{726AEB4A-BB09-42A7-A1A7-2A88AB6BA564}" destId="{F8613369-1774-46A2-8EC8-9175DD8D580A}" srcOrd="0" destOrd="0" presId="urn:microsoft.com/office/officeart/2005/8/layout/pList2#2"/>
    <dgm:cxn modelId="{7E569289-8840-45A4-9FE3-EB59F2B3922F}" type="presOf" srcId="{682DD8B0-1BC7-4424-B580-8E307133C8B7}" destId="{76125D4C-326A-40F1-B287-DB9D1C68923C}" srcOrd="0" destOrd="0" presId="urn:microsoft.com/office/officeart/2005/8/layout/pList2#2"/>
    <dgm:cxn modelId="{02314490-6F4C-43C9-9204-28B6231AD4DE}" type="presOf" srcId="{AB094642-3C8C-4F7E-9CDD-A9899C2A17E1}" destId="{4689271C-A4AE-44F8-9B45-3D207655264D}" srcOrd="0" destOrd="0" presId="urn:microsoft.com/office/officeart/2005/8/layout/pList2#2"/>
    <dgm:cxn modelId="{1CED4F96-C6A6-4E6E-A6DD-1D9CB1DA2DD8}" type="presOf" srcId="{E204265B-4F1E-4833-AFDC-EDF1C12CE995}" destId="{47517D49-EB7D-4508-9200-B29102E704B0}" srcOrd="0" destOrd="0" presId="urn:microsoft.com/office/officeart/2005/8/layout/pList2#2"/>
    <dgm:cxn modelId="{FBB2EDE2-7689-4B9C-BFD2-8C9A3A6B80B4}" srcId="{3AAB3B4C-099E-44B9-9C71-00DDD41EAD7F}" destId="{A01E3834-9E10-418C-B4B6-A0A3358FEBE1}" srcOrd="0" destOrd="0" parTransId="{F48275F4-E353-4557-8584-9FC6D2C153AC}" sibTransId="{C1157151-B253-4303-9334-E42DAD6FA195}"/>
    <dgm:cxn modelId="{6841CAE7-40DC-4573-870C-7259A760708F}" type="presOf" srcId="{3AAB3B4C-099E-44B9-9C71-00DDD41EAD7F}" destId="{6F485BC1-F242-41B0-9FDB-D5B07096F275}" srcOrd="0" destOrd="0" presId="urn:microsoft.com/office/officeart/2005/8/layout/pList2#2"/>
    <dgm:cxn modelId="{DA709EEC-CCD1-471A-9F49-1418BC388B81}" type="presOf" srcId="{A01E3834-9E10-418C-B4B6-A0A3358FEBE1}" destId="{A0522C29-0CA4-46D7-BAD3-05FD524C94B7}" srcOrd="0" destOrd="0" presId="urn:microsoft.com/office/officeart/2005/8/layout/pList2#2"/>
    <dgm:cxn modelId="{8D9822AE-83A2-48FF-8545-63788A46FED0}" type="presParOf" srcId="{6F485BC1-F242-41B0-9FDB-D5B07096F275}" destId="{79367DCB-E796-44B3-BD9D-F38D5470EE2C}" srcOrd="0" destOrd="0" presId="urn:microsoft.com/office/officeart/2005/8/layout/pList2#2"/>
    <dgm:cxn modelId="{F7A180AD-AA0B-41C2-9B3C-22A3CFE2F463}" type="presParOf" srcId="{6F485BC1-F242-41B0-9FDB-D5B07096F275}" destId="{A9DE8A97-1068-4D10-B66B-282B7DF3A385}" srcOrd="1" destOrd="0" presId="urn:microsoft.com/office/officeart/2005/8/layout/pList2#2"/>
    <dgm:cxn modelId="{C66A6AB7-4519-4173-B60E-57C1C731C9DC}" type="presParOf" srcId="{A9DE8A97-1068-4D10-B66B-282B7DF3A385}" destId="{863FEF6E-0045-4235-981B-4744C20954D7}" srcOrd="0" destOrd="0" presId="urn:microsoft.com/office/officeart/2005/8/layout/pList2#2"/>
    <dgm:cxn modelId="{3B70F15C-1316-4C16-824F-E26C0D5B08F7}" type="presParOf" srcId="{863FEF6E-0045-4235-981B-4744C20954D7}" destId="{A0522C29-0CA4-46D7-BAD3-05FD524C94B7}" srcOrd="0" destOrd="0" presId="urn:microsoft.com/office/officeart/2005/8/layout/pList2#2"/>
    <dgm:cxn modelId="{110E5EB1-E854-4D15-B084-7D67A0AF9C16}" type="presParOf" srcId="{863FEF6E-0045-4235-981B-4744C20954D7}" destId="{37FF9C9D-232D-4E1E-A7F9-2333F76C5C0B}" srcOrd="1" destOrd="0" presId="urn:microsoft.com/office/officeart/2005/8/layout/pList2#2"/>
    <dgm:cxn modelId="{A9438E26-9235-4A65-93E5-88758DFE93DD}" type="presParOf" srcId="{863FEF6E-0045-4235-981B-4744C20954D7}" destId="{F59D380D-EED9-44BB-A92F-9FBE16CD7038}" srcOrd="2" destOrd="0" presId="urn:microsoft.com/office/officeart/2005/8/layout/pList2#2"/>
    <dgm:cxn modelId="{F5241345-7A2F-4172-84F1-19A0BEB37A5F}" type="presParOf" srcId="{A9DE8A97-1068-4D10-B66B-282B7DF3A385}" destId="{DF6E3A45-F474-4DFF-84D8-52E2F4726761}" srcOrd="1" destOrd="0" presId="urn:microsoft.com/office/officeart/2005/8/layout/pList2#2"/>
    <dgm:cxn modelId="{F8E7D90E-29AA-46F9-A45E-1A0653831C62}" type="presParOf" srcId="{A9DE8A97-1068-4D10-B66B-282B7DF3A385}" destId="{769EE2CD-F938-45AE-AEE7-D58D614CAE55}" srcOrd="2" destOrd="0" presId="urn:microsoft.com/office/officeart/2005/8/layout/pList2#2"/>
    <dgm:cxn modelId="{791B74CE-5D22-4F51-A00C-3F2E66A64587}" type="presParOf" srcId="{769EE2CD-F938-45AE-AEE7-D58D614CAE55}" destId="{76125D4C-326A-40F1-B287-DB9D1C68923C}" srcOrd="0" destOrd="0" presId="urn:microsoft.com/office/officeart/2005/8/layout/pList2#2"/>
    <dgm:cxn modelId="{0F699833-C0EE-4551-AC8D-2A95EBB6A5F1}" type="presParOf" srcId="{769EE2CD-F938-45AE-AEE7-D58D614CAE55}" destId="{633ADE13-C077-4FAA-BA82-F91A779CFF7C}" srcOrd="1" destOrd="0" presId="urn:microsoft.com/office/officeart/2005/8/layout/pList2#2"/>
    <dgm:cxn modelId="{9AFCE22E-8ABA-4748-BB95-FCCE6448F905}" type="presParOf" srcId="{769EE2CD-F938-45AE-AEE7-D58D614CAE55}" destId="{EF7608EF-D81A-44C4-A945-FD1E784031AE}" srcOrd="2" destOrd="0" presId="urn:microsoft.com/office/officeart/2005/8/layout/pList2#2"/>
    <dgm:cxn modelId="{2259EC69-C9E0-4A2B-967E-45C3E685E20B}" type="presParOf" srcId="{A9DE8A97-1068-4D10-B66B-282B7DF3A385}" destId="{4689271C-A4AE-44F8-9B45-3D207655264D}" srcOrd="3" destOrd="0" presId="urn:microsoft.com/office/officeart/2005/8/layout/pList2#2"/>
    <dgm:cxn modelId="{35CF9501-903F-4C3F-A3C3-40D0D4F343A4}" type="presParOf" srcId="{A9DE8A97-1068-4D10-B66B-282B7DF3A385}" destId="{FD28B50D-ABE4-45CC-A089-9DDD5E5E14CE}" srcOrd="4" destOrd="0" presId="urn:microsoft.com/office/officeart/2005/8/layout/pList2#2"/>
    <dgm:cxn modelId="{B79196B9-0730-467D-A247-D04CBE464090}" type="presParOf" srcId="{FD28B50D-ABE4-45CC-A089-9DDD5E5E14CE}" destId="{A873BBDB-177F-4030-BA73-AEE61C5ECA69}" srcOrd="0" destOrd="0" presId="urn:microsoft.com/office/officeart/2005/8/layout/pList2#2"/>
    <dgm:cxn modelId="{C77A6402-3EF9-4739-9E88-8DF6134E84EB}" type="presParOf" srcId="{FD28B50D-ABE4-45CC-A089-9DDD5E5E14CE}" destId="{0F86D01C-883E-4B0F-BFF6-D12CCC710453}" srcOrd="1" destOrd="0" presId="urn:microsoft.com/office/officeart/2005/8/layout/pList2#2"/>
    <dgm:cxn modelId="{B2B29193-4257-4CF8-97A3-99FC60630D47}" type="presParOf" srcId="{FD28B50D-ABE4-45CC-A089-9DDD5E5E14CE}" destId="{75B76752-F9A6-477C-8E0E-0215C531AD35}" srcOrd="2" destOrd="0" presId="urn:microsoft.com/office/officeart/2005/8/layout/pList2#2"/>
    <dgm:cxn modelId="{83811581-BD32-4F9B-8F6E-5BD0B9B799CF}" type="presParOf" srcId="{A9DE8A97-1068-4D10-B66B-282B7DF3A385}" destId="{47517D49-EB7D-4508-9200-B29102E704B0}" srcOrd="5" destOrd="0" presId="urn:microsoft.com/office/officeart/2005/8/layout/pList2#2"/>
    <dgm:cxn modelId="{5A7099D9-F077-472C-9738-114365995371}" type="presParOf" srcId="{A9DE8A97-1068-4D10-B66B-282B7DF3A385}" destId="{71335F7D-EF23-4715-93DE-0088EDAA22BF}" srcOrd="6" destOrd="0" presId="urn:microsoft.com/office/officeart/2005/8/layout/pList2#2"/>
    <dgm:cxn modelId="{89C83532-819E-4A2D-92C3-AED68A1B9B5B}" type="presParOf" srcId="{71335F7D-EF23-4715-93DE-0088EDAA22BF}" destId="{F8613369-1774-46A2-8EC8-9175DD8D580A}" srcOrd="0" destOrd="0" presId="urn:microsoft.com/office/officeart/2005/8/layout/pList2#2"/>
    <dgm:cxn modelId="{3BC409FA-3D8B-40B6-B2B8-57C15103DAB9}" type="presParOf" srcId="{71335F7D-EF23-4715-93DE-0088EDAA22BF}" destId="{F2F7F23D-075F-4423-B653-53B0FBE53745}" srcOrd="1" destOrd="0" presId="urn:microsoft.com/office/officeart/2005/8/layout/pList2#2"/>
    <dgm:cxn modelId="{CDE235C8-E9FA-4FA4-AFF8-4A19AB544C68}" type="presParOf" srcId="{71335F7D-EF23-4715-93DE-0088EDAA22BF}" destId="{667224D3-B76D-48B1-8896-4669E97D8B81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480783-AABD-4A62-B2B1-E50B183E5007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F83F26A-5900-457A-97F8-E991C5F7C6A9}">
      <dgm:prSet phldrT="[Текст]"/>
      <dgm:spPr/>
      <dgm:t>
        <a:bodyPr/>
        <a:lstStyle/>
        <a:p>
          <a:r>
            <a:rPr lang="ru-RU" dirty="0"/>
            <a:t>Уполномоченная организация</a:t>
          </a:r>
        </a:p>
        <a:p>
          <a:r>
            <a:rPr lang="ru-RU" dirty="0"/>
            <a:t>СОНКО</a:t>
          </a:r>
        </a:p>
      </dgm:t>
    </dgm:pt>
    <dgm:pt modelId="{FE410F99-B9DD-48A1-B3F9-17451433BA79}" type="parTrans" cxnId="{AE97ADAF-962C-497D-9DF6-3DF11504CD40}">
      <dgm:prSet/>
      <dgm:spPr/>
      <dgm:t>
        <a:bodyPr/>
        <a:lstStyle/>
        <a:p>
          <a:endParaRPr lang="ru-RU"/>
        </a:p>
      </dgm:t>
    </dgm:pt>
    <dgm:pt modelId="{F25727AE-491F-41B3-A594-D0CCFDA0794D}" type="sibTrans" cxnId="{AE97ADAF-962C-497D-9DF6-3DF11504CD40}">
      <dgm:prSet/>
      <dgm:spPr/>
      <dgm:t>
        <a:bodyPr/>
        <a:lstStyle/>
        <a:p>
          <a:endParaRPr lang="ru-RU"/>
        </a:p>
      </dgm:t>
    </dgm:pt>
    <dgm:pt modelId="{83FDF065-B39E-471F-8BB5-6C2514457280}">
      <dgm:prSet phldrT="[Текст]"/>
      <dgm:spPr/>
      <dgm:t>
        <a:bodyPr/>
        <a:lstStyle/>
        <a:p>
          <a:r>
            <a:rPr lang="ru-RU" dirty="0"/>
            <a:t>Образовательный организации</a:t>
          </a:r>
        </a:p>
      </dgm:t>
    </dgm:pt>
    <dgm:pt modelId="{ADEFF17E-876D-4DEF-A867-57E50E7E83FB}" type="parTrans" cxnId="{695031B1-F3FC-47C4-9897-FA545A40CB06}">
      <dgm:prSet/>
      <dgm:spPr/>
      <dgm:t>
        <a:bodyPr/>
        <a:lstStyle/>
        <a:p>
          <a:endParaRPr lang="ru-RU"/>
        </a:p>
      </dgm:t>
    </dgm:pt>
    <dgm:pt modelId="{DE0F87FE-881B-46AE-A89A-A4D1F6FBE9ED}" type="sibTrans" cxnId="{695031B1-F3FC-47C4-9897-FA545A40CB06}">
      <dgm:prSet/>
      <dgm:spPr/>
      <dgm:t>
        <a:bodyPr/>
        <a:lstStyle/>
        <a:p>
          <a:endParaRPr lang="ru-RU"/>
        </a:p>
      </dgm:t>
    </dgm:pt>
    <dgm:pt modelId="{4670A334-1BF8-4443-A006-AF48E6C67CD5}">
      <dgm:prSet phldrT="[Текст]"/>
      <dgm:spPr/>
      <dgm:t>
        <a:bodyPr/>
        <a:lstStyle/>
        <a:p>
          <a:r>
            <a:rPr lang="ru-RU" dirty="0"/>
            <a:t>Уполномоченный орган </a:t>
          </a:r>
        </a:p>
        <a:p>
          <a:r>
            <a:rPr lang="ru-RU" dirty="0"/>
            <a:t>(Департамент образования г. Ярославля)</a:t>
          </a:r>
        </a:p>
      </dgm:t>
    </dgm:pt>
    <dgm:pt modelId="{1CFA5937-6F99-4B15-B1A3-500BD9A95AD6}" type="parTrans" cxnId="{B78F516E-F3FD-46D6-A19C-223758A3E4E6}">
      <dgm:prSet/>
      <dgm:spPr/>
      <dgm:t>
        <a:bodyPr/>
        <a:lstStyle/>
        <a:p>
          <a:endParaRPr lang="ru-RU"/>
        </a:p>
      </dgm:t>
    </dgm:pt>
    <dgm:pt modelId="{9C3DEB62-DF87-4925-A678-58D363B64B70}" type="sibTrans" cxnId="{B78F516E-F3FD-46D6-A19C-223758A3E4E6}">
      <dgm:prSet/>
      <dgm:spPr/>
      <dgm:t>
        <a:bodyPr/>
        <a:lstStyle/>
        <a:p>
          <a:endParaRPr lang="ru-RU"/>
        </a:p>
      </dgm:t>
    </dgm:pt>
    <dgm:pt modelId="{138BE258-4382-4C20-BC9E-A2EFC44EEAE7}" type="pres">
      <dgm:prSet presAssocID="{B8480783-AABD-4A62-B2B1-E50B183E5007}" presName="linearFlow" presStyleCnt="0">
        <dgm:presLayoutVars>
          <dgm:resizeHandles val="exact"/>
        </dgm:presLayoutVars>
      </dgm:prSet>
      <dgm:spPr/>
    </dgm:pt>
    <dgm:pt modelId="{FF44EBD1-5A3C-44F4-A59F-F715BE23FA90}" type="pres">
      <dgm:prSet presAssocID="{4670A334-1BF8-4443-A006-AF48E6C67CD5}" presName="node" presStyleLbl="node1" presStyleIdx="0" presStyleCnt="3">
        <dgm:presLayoutVars>
          <dgm:bulletEnabled val="1"/>
        </dgm:presLayoutVars>
      </dgm:prSet>
      <dgm:spPr/>
    </dgm:pt>
    <dgm:pt modelId="{599F41C7-5DFC-46BC-B551-0F5361CA365B}" type="pres">
      <dgm:prSet presAssocID="{9C3DEB62-DF87-4925-A678-58D363B64B70}" presName="sibTrans" presStyleLbl="sibTrans2D1" presStyleIdx="0" presStyleCnt="2"/>
      <dgm:spPr/>
    </dgm:pt>
    <dgm:pt modelId="{6B2E5318-E30B-4C22-83B2-04424900E96D}" type="pres">
      <dgm:prSet presAssocID="{9C3DEB62-DF87-4925-A678-58D363B64B70}" presName="connectorText" presStyleLbl="sibTrans2D1" presStyleIdx="0" presStyleCnt="2"/>
      <dgm:spPr/>
    </dgm:pt>
    <dgm:pt modelId="{A1D1A657-04A5-4D6A-A2C1-6A530A76D924}" type="pres">
      <dgm:prSet presAssocID="{5F83F26A-5900-457A-97F8-E991C5F7C6A9}" presName="node" presStyleLbl="node1" presStyleIdx="1" presStyleCnt="3">
        <dgm:presLayoutVars>
          <dgm:bulletEnabled val="1"/>
        </dgm:presLayoutVars>
      </dgm:prSet>
      <dgm:spPr/>
    </dgm:pt>
    <dgm:pt modelId="{853E933E-9325-48D5-9A08-B274E5CD8276}" type="pres">
      <dgm:prSet presAssocID="{F25727AE-491F-41B3-A594-D0CCFDA0794D}" presName="sibTrans" presStyleLbl="sibTrans2D1" presStyleIdx="1" presStyleCnt="2"/>
      <dgm:spPr/>
    </dgm:pt>
    <dgm:pt modelId="{FA755B76-F2E8-4420-959F-1CB42F83AC74}" type="pres">
      <dgm:prSet presAssocID="{F25727AE-491F-41B3-A594-D0CCFDA0794D}" presName="connectorText" presStyleLbl="sibTrans2D1" presStyleIdx="1" presStyleCnt="2"/>
      <dgm:spPr/>
    </dgm:pt>
    <dgm:pt modelId="{F93E8154-346B-4161-9127-E13731EF2C90}" type="pres">
      <dgm:prSet presAssocID="{83FDF065-B39E-471F-8BB5-6C2514457280}" presName="node" presStyleLbl="node1" presStyleIdx="2" presStyleCnt="3" custLinFactNeighborX="-366" custLinFactNeighborY="-18340">
        <dgm:presLayoutVars>
          <dgm:bulletEnabled val="1"/>
        </dgm:presLayoutVars>
      </dgm:prSet>
      <dgm:spPr/>
    </dgm:pt>
  </dgm:ptLst>
  <dgm:cxnLst>
    <dgm:cxn modelId="{AAA70406-B475-46C7-B643-7F1B77604148}" type="presOf" srcId="{9C3DEB62-DF87-4925-A678-58D363B64B70}" destId="{599F41C7-5DFC-46BC-B551-0F5361CA365B}" srcOrd="0" destOrd="0" presId="urn:microsoft.com/office/officeart/2005/8/layout/process2"/>
    <dgm:cxn modelId="{419EEF0D-4537-47BE-A04C-20D95EDC0B4F}" type="presOf" srcId="{F25727AE-491F-41B3-A594-D0CCFDA0794D}" destId="{853E933E-9325-48D5-9A08-B274E5CD8276}" srcOrd="0" destOrd="0" presId="urn:microsoft.com/office/officeart/2005/8/layout/process2"/>
    <dgm:cxn modelId="{8DD30817-F6AE-4A73-8949-C9A1BCD03C08}" type="presOf" srcId="{9C3DEB62-DF87-4925-A678-58D363B64B70}" destId="{6B2E5318-E30B-4C22-83B2-04424900E96D}" srcOrd="1" destOrd="0" presId="urn:microsoft.com/office/officeart/2005/8/layout/process2"/>
    <dgm:cxn modelId="{32F7171D-10C5-44E0-80D1-005CCA59A914}" type="presOf" srcId="{83FDF065-B39E-471F-8BB5-6C2514457280}" destId="{F93E8154-346B-4161-9127-E13731EF2C90}" srcOrd="0" destOrd="0" presId="urn:microsoft.com/office/officeart/2005/8/layout/process2"/>
    <dgm:cxn modelId="{B78F516E-F3FD-46D6-A19C-223758A3E4E6}" srcId="{B8480783-AABD-4A62-B2B1-E50B183E5007}" destId="{4670A334-1BF8-4443-A006-AF48E6C67CD5}" srcOrd="0" destOrd="0" parTransId="{1CFA5937-6F99-4B15-B1A3-500BD9A95AD6}" sibTransId="{9C3DEB62-DF87-4925-A678-58D363B64B70}"/>
    <dgm:cxn modelId="{AE97ADAF-962C-497D-9DF6-3DF11504CD40}" srcId="{B8480783-AABD-4A62-B2B1-E50B183E5007}" destId="{5F83F26A-5900-457A-97F8-E991C5F7C6A9}" srcOrd="1" destOrd="0" parTransId="{FE410F99-B9DD-48A1-B3F9-17451433BA79}" sibTransId="{F25727AE-491F-41B3-A594-D0CCFDA0794D}"/>
    <dgm:cxn modelId="{695031B1-F3FC-47C4-9897-FA545A40CB06}" srcId="{B8480783-AABD-4A62-B2B1-E50B183E5007}" destId="{83FDF065-B39E-471F-8BB5-6C2514457280}" srcOrd="2" destOrd="0" parTransId="{ADEFF17E-876D-4DEF-A867-57E50E7E83FB}" sibTransId="{DE0F87FE-881B-46AE-A89A-A4D1F6FBE9ED}"/>
    <dgm:cxn modelId="{E7A705CB-3569-4E2B-8F85-4A97BD4706EB}" type="presOf" srcId="{F25727AE-491F-41B3-A594-D0CCFDA0794D}" destId="{FA755B76-F2E8-4420-959F-1CB42F83AC74}" srcOrd="1" destOrd="0" presId="urn:microsoft.com/office/officeart/2005/8/layout/process2"/>
    <dgm:cxn modelId="{499212CD-EBE4-4F6C-88E4-6B596D871C7D}" type="presOf" srcId="{4670A334-1BF8-4443-A006-AF48E6C67CD5}" destId="{FF44EBD1-5A3C-44F4-A59F-F715BE23FA90}" srcOrd="0" destOrd="0" presId="urn:microsoft.com/office/officeart/2005/8/layout/process2"/>
    <dgm:cxn modelId="{3057D6E6-50AA-417C-A8AC-38EEEE78DC90}" type="presOf" srcId="{B8480783-AABD-4A62-B2B1-E50B183E5007}" destId="{138BE258-4382-4C20-BC9E-A2EFC44EEAE7}" srcOrd="0" destOrd="0" presId="urn:microsoft.com/office/officeart/2005/8/layout/process2"/>
    <dgm:cxn modelId="{5D4156E8-018B-4AF4-82EA-BEAB61A444C7}" type="presOf" srcId="{5F83F26A-5900-457A-97F8-E991C5F7C6A9}" destId="{A1D1A657-04A5-4D6A-A2C1-6A530A76D924}" srcOrd="0" destOrd="0" presId="urn:microsoft.com/office/officeart/2005/8/layout/process2"/>
    <dgm:cxn modelId="{B8ED022E-6E25-4F3A-B250-6F44BEA33626}" type="presParOf" srcId="{138BE258-4382-4C20-BC9E-A2EFC44EEAE7}" destId="{FF44EBD1-5A3C-44F4-A59F-F715BE23FA90}" srcOrd="0" destOrd="0" presId="urn:microsoft.com/office/officeart/2005/8/layout/process2"/>
    <dgm:cxn modelId="{8261B0D7-4A86-4A22-A365-125061D97ADC}" type="presParOf" srcId="{138BE258-4382-4C20-BC9E-A2EFC44EEAE7}" destId="{599F41C7-5DFC-46BC-B551-0F5361CA365B}" srcOrd="1" destOrd="0" presId="urn:microsoft.com/office/officeart/2005/8/layout/process2"/>
    <dgm:cxn modelId="{24EFFF74-BD68-477E-B6E1-F87B52BF0653}" type="presParOf" srcId="{599F41C7-5DFC-46BC-B551-0F5361CA365B}" destId="{6B2E5318-E30B-4C22-83B2-04424900E96D}" srcOrd="0" destOrd="0" presId="urn:microsoft.com/office/officeart/2005/8/layout/process2"/>
    <dgm:cxn modelId="{AF0F26BE-9E32-42B0-AEBD-93930BC510E4}" type="presParOf" srcId="{138BE258-4382-4C20-BC9E-A2EFC44EEAE7}" destId="{A1D1A657-04A5-4D6A-A2C1-6A530A76D924}" srcOrd="2" destOrd="0" presId="urn:microsoft.com/office/officeart/2005/8/layout/process2"/>
    <dgm:cxn modelId="{8B06E040-B263-4A54-B51E-7B34ACC84B30}" type="presParOf" srcId="{138BE258-4382-4C20-BC9E-A2EFC44EEAE7}" destId="{853E933E-9325-48D5-9A08-B274E5CD8276}" srcOrd="3" destOrd="0" presId="urn:microsoft.com/office/officeart/2005/8/layout/process2"/>
    <dgm:cxn modelId="{7B15E2B4-308E-4DA8-8350-A95CCE5E71A3}" type="presParOf" srcId="{853E933E-9325-48D5-9A08-B274E5CD8276}" destId="{FA755B76-F2E8-4420-959F-1CB42F83AC74}" srcOrd="0" destOrd="0" presId="urn:microsoft.com/office/officeart/2005/8/layout/process2"/>
    <dgm:cxn modelId="{9B73EB33-945A-4AEC-92FC-5B011EECE62C}" type="presParOf" srcId="{138BE258-4382-4C20-BC9E-A2EFC44EEAE7}" destId="{F93E8154-346B-4161-9127-E13731EF2C9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2B173E-70D7-48D9-A1EB-4735C9FE1F86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1F4B01A-C7A8-4648-8A48-FB4AC383F4C5}">
      <dgm:prSet phldrT="[Текст]"/>
      <dgm:spPr/>
      <dgm:t>
        <a:bodyPr/>
        <a:lstStyle/>
        <a:p>
          <a:r>
            <a:rPr lang="ru-RU" dirty="0"/>
            <a:t>Сертификат дополнительного образования </a:t>
          </a:r>
        </a:p>
      </dgm:t>
    </dgm:pt>
    <dgm:pt modelId="{F2636C6B-3BD0-4474-A71A-52C952F1AB95}" type="parTrans" cxnId="{70BA0729-5BA0-4C06-B1D0-5A0F89E2C42E}">
      <dgm:prSet/>
      <dgm:spPr/>
      <dgm:t>
        <a:bodyPr/>
        <a:lstStyle/>
        <a:p>
          <a:endParaRPr lang="ru-RU"/>
        </a:p>
      </dgm:t>
    </dgm:pt>
    <dgm:pt modelId="{32CBCB75-407D-491A-B5FD-DFD089084946}" type="sibTrans" cxnId="{70BA0729-5BA0-4C06-B1D0-5A0F89E2C42E}">
      <dgm:prSet/>
      <dgm:spPr/>
      <dgm:t>
        <a:bodyPr/>
        <a:lstStyle/>
        <a:p>
          <a:endParaRPr lang="ru-RU"/>
        </a:p>
      </dgm:t>
    </dgm:pt>
    <dgm:pt modelId="{77086514-563A-490C-B286-798E98D45A45}">
      <dgm:prSet phldrT="[Текст]"/>
      <dgm:spPr/>
      <dgm:t>
        <a:bodyPr/>
        <a:lstStyle/>
        <a:p>
          <a:r>
            <a:rPr lang="ru-RU" dirty="0"/>
            <a:t>Сертификат учета</a:t>
          </a:r>
        </a:p>
      </dgm:t>
    </dgm:pt>
    <dgm:pt modelId="{2140A4C2-932B-4968-A397-F5CC8F9CAF3A}" type="parTrans" cxnId="{FB1E2161-C5B1-48C0-B616-9CEDF30EF5E7}">
      <dgm:prSet/>
      <dgm:spPr/>
      <dgm:t>
        <a:bodyPr/>
        <a:lstStyle/>
        <a:p>
          <a:endParaRPr lang="ru-RU"/>
        </a:p>
      </dgm:t>
    </dgm:pt>
    <dgm:pt modelId="{D9E1EFFE-C9CB-4FA6-B0C1-877B7D6DC962}" type="sibTrans" cxnId="{FB1E2161-C5B1-48C0-B616-9CEDF30EF5E7}">
      <dgm:prSet/>
      <dgm:spPr/>
      <dgm:t>
        <a:bodyPr/>
        <a:lstStyle/>
        <a:p>
          <a:endParaRPr lang="ru-RU"/>
        </a:p>
      </dgm:t>
    </dgm:pt>
    <dgm:pt modelId="{0F99D250-37A0-42FE-966F-83B4099701D3}">
      <dgm:prSet phldrT="[Текст]"/>
      <dgm:spPr/>
      <dgm:t>
        <a:bodyPr/>
        <a:lstStyle/>
        <a:p>
          <a:r>
            <a:rPr lang="ru-RU" dirty="0"/>
            <a:t>Сертификат персонифицированного финансирования</a:t>
          </a:r>
        </a:p>
      </dgm:t>
    </dgm:pt>
    <dgm:pt modelId="{D8312ECA-D370-4A49-9330-E2620AB1EAD0}" type="parTrans" cxnId="{BFFF5104-9C97-4943-A115-03FC720DEA61}">
      <dgm:prSet/>
      <dgm:spPr/>
      <dgm:t>
        <a:bodyPr/>
        <a:lstStyle/>
        <a:p>
          <a:endParaRPr lang="ru-RU"/>
        </a:p>
      </dgm:t>
    </dgm:pt>
    <dgm:pt modelId="{E9B78903-4DE3-48B3-8495-A65668870A81}" type="sibTrans" cxnId="{BFFF5104-9C97-4943-A115-03FC720DEA61}">
      <dgm:prSet/>
      <dgm:spPr/>
      <dgm:t>
        <a:bodyPr/>
        <a:lstStyle/>
        <a:p>
          <a:endParaRPr lang="ru-RU"/>
        </a:p>
      </dgm:t>
    </dgm:pt>
    <dgm:pt modelId="{416209F7-474D-4421-B8AE-358A10C35A02}" type="pres">
      <dgm:prSet presAssocID="{712B173E-70D7-48D9-A1EB-4735C9FE1F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D326A4-9BD3-47E4-A2D7-13ED5753D7C9}" type="pres">
      <dgm:prSet presAssocID="{41F4B01A-C7A8-4648-8A48-FB4AC383F4C5}" presName="hierRoot1" presStyleCnt="0">
        <dgm:presLayoutVars>
          <dgm:hierBranch val="init"/>
        </dgm:presLayoutVars>
      </dgm:prSet>
      <dgm:spPr/>
    </dgm:pt>
    <dgm:pt modelId="{1D0FF05B-858B-4837-9CC7-162517A93AEF}" type="pres">
      <dgm:prSet presAssocID="{41F4B01A-C7A8-4648-8A48-FB4AC383F4C5}" presName="rootComposite1" presStyleCnt="0"/>
      <dgm:spPr/>
    </dgm:pt>
    <dgm:pt modelId="{8E6C25BE-9AEB-4E4E-8637-0F7132B6E5B0}" type="pres">
      <dgm:prSet presAssocID="{41F4B01A-C7A8-4648-8A48-FB4AC383F4C5}" presName="rootText1" presStyleLbl="node0" presStyleIdx="0" presStyleCnt="1" custScaleX="374638" custScaleY="75651">
        <dgm:presLayoutVars>
          <dgm:chPref val="3"/>
        </dgm:presLayoutVars>
      </dgm:prSet>
      <dgm:spPr/>
    </dgm:pt>
    <dgm:pt modelId="{84F28DA5-5BEA-40F2-A823-A6B41E44722B}" type="pres">
      <dgm:prSet presAssocID="{41F4B01A-C7A8-4648-8A48-FB4AC383F4C5}" presName="rootConnector1" presStyleLbl="node1" presStyleIdx="0" presStyleCnt="0"/>
      <dgm:spPr/>
    </dgm:pt>
    <dgm:pt modelId="{BA1C73B6-F1F0-4724-BB4F-FD2BAF7F66C4}" type="pres">
      <dgm:prSet presAssocID="{41F4B01A-C7A8-4648-8A48-FB4AC383F4C5}" presName="hierChild2" presStyleCnt="0"/>
      <dgm:spPr/>
    </dgm:pt>
    <dgm:pt modelId="{7A88DE34-5EA6-4FC1-BB84-710E44137C9D}" type="pres">
      <dgm:prSet presAssocID="{2140A4C2-932B-4968-A397-F5CC8F9CAF3A}" presName="Name37" presStyleLbl="parChTrans1D2" presStyleIdx="0" presStyleCnt="2"/>
      <dgm:spPr/>
    </dgm:pt>
    <dgm:pt modelId="{70C9978C-DA68-4356-A9B0-817BAF33F31E}" type="pres">
      <dgm:prSet presAssocID="{77086514-563A-490C-B286-798E98D45A45}" presName="hierRoot2" presStyleCnt="0">
        <dgm:presLayoutVars>
          <dgm:hierBranch val="init"/>
        </dgm:presLayoutVars>
      </dgm:prSet>
      <dgm:spPr/>
    </dgm:pt>
    <dgm:pt modelId="{05B3C521-CAE1-4F59-9CC1-B663F125254B}" type="pres">
      <dgm:prSet presAssocID="{77086514-563A-490C-B286-798E98D45A45}" presName="rootComposite" presStyleCnt="0"/>
      <dgm:spPr/>
    </dgm:pt>
    <dgm:pt modelId="{6034287A-A7DA-4505-A3AC-38D9FBCA06AA}" type="pres">
      <dgm:prSet presAssocID="{77086514-563A-490C-B286-798E98D45A45}" presName="rootText" presStyleLbl="node2" presStyleIdx="0" presStyleCnt="2" custScaleX="273141" custScaleY="75737">
        <dgm:presLayoutVars>
          <dgm:chPref val="3"/>
        </dgm:presLayoutVars>
      </dgm:prSet>
      <dgm:spPr/>
    </dgm:pt>
    <dgm:pt modelId="{CE413E2F-573B-428B-9D86-6774A4DAC2D5}" type="pres">
      <dgm:prSet presAssocID="{77086514-563A-490C-B286-798E98D45A45}" presName="rootConnector" presStyleLbl="node2" presStyleIdx="0" presStyleCnt="2"/>
      <dgm:spPr/>
    </dgm:pt>
    <dgm:pt modelId="{0539E571-6B80-4444-AA62-77D332DC537C}" type="pres">
      <dgm:prSet presAssocID="{77086514-563A-490C-B286-798E98D45A45}" presName="hierChild4" presStyleCnt="0"/>
      <dgm:spPr/>
    </dgm:pt>
    <dgm:pt modelId="{2EBE685E-B08D-4794-B915-E7BF76B11189}" type="pres">
      <dgm:prSet presAssocID="{77086514-563A-490C-B286-798E98D45A45}" presName="hierChild5" presStyleCnt="0"/>
      <dgm:spPr/>
    </dgm:pt>
    <dgm:pt modelId="{F24BCF8C-D3A9-42AC-9567-3548790CA37C}" type="pres">
      <dgm:prSet presAssocID="{D8312ECA-D370-4A49-9330-E2620AB1EAD0}" presName="Name37" presStyleLbl="parChTrans1D2" presStyleIdx="1" presStyleCnt="2"/>
      <dgm:spPr/>
    </dgm:pt>
    <dgm:pt modelId="{7BD2EDE9-7907-42E5-BCA2-160C4522C5BE}" type="pres">
      <dgm:prSet presAssocID="{0F99D250-37A0-42FE-966F-83B4099701D3}" presName="hierRoot2" presStyleCnt="0">
        <dgm:presLayoutVars>
          <dgm:hierBranch val="init"/>
        </dgm:presLayoutVars>
      </dgm:prSet>
      <dgm:spPr/>
    </dgm:pt>
    <dgm:pt modelId="{B3C9B7B9-AD75-4C2C-AA85-CA2213D9D5AD}" type="pres">
      <dgm:prSet presAssocID="{0F99D250-37A0-42FE-966F-83B4099701D3}" presName="rootComposite" presStyleCnt="0"/>
      <dgm:spPr/>
    </dgm:pt>
    <dgm:pt modelId="{247D14A2-6AD7-42BC-8135-405C2768F528}" type="pres">
      <dgm:prSet presAssocID="{0F99D250-37A0-42FE-966F-83B4099701D3}" presName="rootText" presStyleLbl="node2" presStyleIdx="1" presStyleCnt="2" custScaleX="259437" custScaleY="81712">
        <dgm:presLayoutVars>
          <dgm:chPref val="3"/>
        </dgm:presLayoutVars>
      </dgm:prSet>
      <dgm:spPr/>
    </dgm:pt>
    <dgm:pt modelId="{E31B67DF-7FF7-4BB0-A3E2-A81E32FC38D0}" type="pres">
      <dgm:prSet presAssocID="{0F99D250-37A0-42FE-966F-83B4099701D3}" presName="rootConnector" presStyleLbl="node2" presStyleIdx="1" presStyleCnt="2"/>
      <dgm:spPr/>
    </dgm:pt>
    <dgm:pt modelId="{0CA102C6-1D1D-4059-97C4-454A2F3DD9D9}" type="pres">
      <dgm:prSet presAssocID="{0F99D250-37A0-42FE-966F-83B4099701D3}" presName="hierChild4" presStyleCnt="0"/>
      <dgm:spPr/>
    </dgm:pt>
    <dgm:pt modelId="{04AF35C2-39AF-4189-889B-67CEEB1CD6C3}" type="pres">
      <dgm:prSet presAssocID="{0F99D250-37A0-42FE-966F-83B4099701D3}" presName="hierChild5" presStyleCnt="0"/>
      <dgm:spPr/>
    </dgm:pt>
    <dgm:pt modelId="{B1F2F2F6-1251-4515-9849-33948E2B447F}" type="pres">
      <dgm:prSet presAssocID="{41F4B01A-C7A8-4648-8A48-FB4AC383F4C5}" presName="hierChild3" presStyleCnt="0"/>
      <dgm:spPr/>
    </dgm:pt>
  </dgm:ptLst>
  <dgm:cxnLst>
    <dgm:cxn modelId="{BFFF5104-9C97-4943-A115-03FC720DEA61}" srcId="{41F4B01A-C7A8-4648-8A48-FB4AC383F4C5}" destId="{0F99D250-37A0-42FE-966F-83B4099701D3}" srcOrd="1" destOrd="0" parTransId="{D8312ECA-D370-4A49-9330-E2620AB1EAD0}" sibTransId="{E9B78903-4DE3-48B3-8495-A65668870A81}"/>
    <dgm:cxn modelId="{70BA0729-5BA0-4C06-B1D0-5A0F89E2C42E}" srcId="{712B173E-70D7-48D9-A1EB-4735C9FE1F86}" destId="{41F4B01A-C7A8-4648-8A48-FB4AC383F4C5}" srcOrd="0" destOrd="0" parTransId="{F2636C6B-3BD0-4474-A71A-52C952F1AB95}" sibTransId="{32CBCB75-407D-491A-B5FD-DFD089084946}"/>
    <dgm:cxn modelId="{716CAC2D-ED5A-4EEA-8C73-B19D0C36343F}" type="presOf" srcId="{41F4B01A-C7A8-4648-8A48-FB4AC383F4C5}" destId="{84F28DA5-5BEA-40F2-A823-A6B41E44722B}" srcOrd="1" destOrd="0" presId="urn:microsoft.com/office/officeart/2005/8/layout/orgChart1"/>
    <dgm:cxn modelId="{89E72232-DBCF-4B96-A686-6F6B5D1DA0FC}" type="presOf" srcId="{77086514-563A-490C-B286-798E98D45A45}" destId="{6034287A-A7DA-4505-A3AC-38D9FBCA06AA}" srcOrd="0" destOrd="0" presId="urn:microsoft.com/office/officeart/2005/8/layout/orgChart1"/>
    <dgm:cxn modelId="{5AAF8A36-DA46-48AC-973F-E8A281DD3D25}" type="presOf" srcId="{0F99D250-37A0-42FE-966F-83B4099701D3}" destId="{E31B67DF-7FF7-4BB0-A3E2-A81E32FC38D0}" srcOrd="1" destOrd="0" presId="urn:microsoft.com/office/officeart/2005/8/layout/orgChart1"/>
    <dgm:cxn modelId="{0B02865E-17F2-4B16-8258-569BCD275C9B}" type="presOf" srcId="{D8312ECA-D370-4A49-9330-E2620AB1EAD0}" destId="{F24BCF8C-D3A9-42AC-9567-3548790CA37C}" srcOrd="0" destOrd="0" presId="urn:microsoft.com/office/officeart/2005/8/layout/orgChart1"/>
    <dgm:cxn modelId="{FB1E2161-C5B1-48C0-B616-9CEDF30EF5E7}" srcId="{41F4B01A-C7A8-4648-8A48-FB4AC383F4C5}" destId="{77086514-563A-490C-B286-798E98D45A45}" srcOrd="0" destOrd="0" parTransId="{2140A4C2-932B-4968-A397-F5CC8F9CAF3A}" sibTransId="{D9E1EFFE-C9CB-4FA6-B0C1-877B7D6DC962}"/>
    <dgm:cxn modelId="{1C8ECE64-279F-4078-A2FB-C24CA208A839}" type="presOf" srcId="{0F99D250-37A0-42FE-966F-83B4099701D3}" destId="{247D14A2-6AD7-42BC-8135-405C2768F528}" srcOrd="0" destOrd="0" presId="urn:microsoft.com/office/officeart/2005/8/layout/orgChart1"/>
    <dgm:cxn modelId="{70FBC94F-1411-4125-9FAF-1BC0C3F38984}" type="presOf" srcId="{712B173E-70D7-48D9-A1EB-4735C9FE1F86}" destId="{416209F7-474D-4421-B8AE-358A10C35A02}" srcOrd="0" destOrd="0" presId="urn:microsoft.com/office/officeart/2005/8/layout/orgChart1"/>
    <dgm:cxn modelId="{FE318386-68A9-41B0-B7FA-3B51952BF3C3}" type="presOf" srcId="{77086514-563A-490C-B286-798E98D45A45}" destId="{CE413E2F-573B-428B-9D86-6774A4DAC2D5}" srcOrd="1" destOrd="0" presId="urn:microsoft.com/office/officeart/2005/8/layout/orgChart1"/>
    <dgm:cxn modelId="{0AB4FAC6-8EFA-4471-820E-3C53D1038295}" type="presOf" srcId="{2140A4C2-932B-4968-A397-F5CC8F9CAF3A}" destId="{7A88DE34-5EA6-4FC1-BB84-710E44137C9D}" srcOrd="0" destOrd="0" presId="urn:microsoft.com/office/officeart/2005/8/layout/orgChart1"/>
    <dgm:cxn modelId="{6794E8EE-20AB-45A3-B9E1-88066D1BD4D2}" type="presOf" srcId="{41F4B01A-C7A8-4648-8A48-FB4AC383F4C5}" destId="{8E6C25BE-9AEB-4E4E-8637-0F7132B6E5B0}" srcOrd="0" destOrd="0" presId="urn:microsoft.com/office/officeart/2005/8/layout/orgChart1"/>
    <dgm:cxn modelId="{0522A62C-919C-443D-B30B-11065989E99F}" type="presParOf" srcId="{416209F7-474D-4421-B8AE-358A10C35A02}" destId="{17D326A4-9BD3-47E4-A2D7-13ED5753D7C9}" srcOrd="0" destOrd="0" presId="urn:microsoft.com/office/officeart/2005/8/layout/orgChart1"/>
    <dgm:cxn modelId="{2C1359F9-752D-4A21-A051-BB6AC1424B15}" type="presParOf" srcId="{17D326A4-9BD3-47E4-A2D7-13ED5753D7C9}" destId="{1D0FF05B-858B-4837-9CC7-162517A93AEF}" srcOrd="0" destOrd="0" presId="urn:microsoft.com/office/officeart/2005/8/layout/orgChart1"/>
    <dgm:cxn modelId="{9C14C9B4-1F52-4800-8495-B93719358909}" type="presParOf" srcId="{1D0FF05B-858B-4837-9CC7-162517A93AEF}" destId="{8E6C25BE-9AEB-4E4E-8637-0F7132B6E5B0}" srcOrd="0" destOrd="0" presId="urn:microsoft.com/office/officeart/2005/8/layout/orgChart1"/>
    <dgm:cxn modelId="{2FED2EE0-C7D8-49A6-B981-AEC0367DCC0E}" type="presParOf" srcId="{1D0FF05B-858B-4837-9CC7-162517A93AEF}" destId="{84F28DA5-5BEA-40F2-A823-A6B41E44722B}" srcOrd="1" destOrd="0" presId="urn:microsoft.com/office/officeart/2005/8/layout/orgChart1"/>
    <dgm:cxn modelId="{10DF3B73-873E-4B4D-909C-5044866708D2}" type="presParOf" srcId="{17D326A4-9BD3-47E4-A2D7-13ED5753D7C9}" destId="{BA1C73B6-F1F0-4724-BB4F-FD2BAF7F66C4}" srcOrd="1" destOrd="0" presId="urn:microsoft.com/office/officeart/2005/8/layout/orgChart1"/>
    <dgm:cxn modelId="{84CDFC8A-F7EC-41B0-9450-90327481BF40}" type="presParOf" srcId="{BA1C73B6-F1F0-4724-BB4F-FD2BAF7F66C4}" destId="{7A88DE34-5EA6-4FC1-BB84-710E44137C9D}" srcOrd="0" destOrd="0" presId="urn:microsoft.com/office/officeart/2005/8/layout/orgChart1"/>
    <dgm:cxn modelId="{9B2D112C-77F3-4A56-A8ED-3C723C6BB3C0}" type="presParOf" srcId="{BA1C73B6-F1F0-4724-BB4F-FD2BAF7F66C4}" destId="{70C9978C-DA68-4356-A9B0-817BAF33F31E}" srcOrd="1" destOrd="0" presId="urn:microsoft.com/office/officeart/2005/8/layout/orgChart1"/>
    <dgm:cxn modelId="{49834FB3-AA28-45AC-B249-B351DE8A9BE7}" type="presParOf" srcId="{70C9978C-DA68-4356-A9B0-817BAF33F31E}" destId="{05B3C521-CAE1-4F59-9CC1-B663F125254B}" srcOrd="0" destOrd="0" presId="urn:microsoft.com/office/officeart/2005/8/layout/orgChart1"/>
    <dgm:cxn modelId="{44F838F6-C444-40E1-8B59-9C29517BF6F7}" type="presParOf" srcId="{05B3C521-CAE1-4F59-9CC1-B663F125254B}" destId="{6034287A-A7DA-4505-A3AC-38D9FBCA06AA}" srcOrd="0" destOrd="0" presId="urn:microsoft.com/office/officeart/2005/8/layout/orgChart1"/>
    <dgm:cxn modelId="{745DD2F9-7B09-40D0-BF4E-C3FD5B60EA8E}" type="presParOf" srcId="{05B3C521-CAE1-4F59-9CC1-B663F125254B}" destId="{CE413E2F-573B-428B-9D86-6774A4DAC2D5}" srcOrd="1" destOrd="0" presId="urn:microsoft.com/office/officeart/2005/8/layout/orgChart1"/>
    <dgm:cxn modelId="{0D262632-01F6-456C-A65D-F21C26D38DC4}" type="presParOf" srcId="{70C9978C-DA68-4356-A9B0-817BAF33F31E}" destId="{0539E571-6B80-4444-AA62-77D332DC537C}" srcOrd="1" destOrd="0" presId="urn:microsoft.com/office/officeart/2005/8/layout/orgChart1"/>
    <dgm:cxn modelId="{65FC7820-6EA5-4828-97B7-60C8A7914A7D}" type="presParOf" srcId="{70C9978C-DA68-4356-A9B0-817BAF33F31E}" destId="{2EBE685E-B08D-4794-B915-E7BF76B11189}" srcOrd="2" destOrd="0" presId="urn:microsoft.com/office/officeart/2005/8/layout/orgChart1"/>
    <dgm:cxn modelId="{AB2BE973-2BA3-4B09-9A7A-0DCD15F4F5DA}" type="presParOf" srcId="{BA1C73B6-F1F0-4724-BB4F-FD2BAF7F66C4}" destId="{F24BCF8C-D3A9-42AC-9567-3548790CA37C}" srcOrd="2" destOrd="0" presId="urn:microsoft.com/office/officeart/2005/8/layout/orgChart1"/>
    <dgm:cxn modelId="{32C5C977-C189-460E-8BA8-F0017D3EE2A1}" type="presParOf" srcId="{BA1C73B6-F1F0-4724-BB4F-FD2BAF7F66C4}" destId="{7BD2EDE9-7907-42E5-BCA2-160C4522C5BE}" srcOrd="3" destOrd="0" presId="urn:microsoft.com/office/officeart/2005/8/layout/orgChart1"/>
    <dgm:cxn modelId="{9E8FFC87-7C7F-489A-A915-000BBF31DD06}" type="presParOf" srcId="{7BD2EDE9-7907-42E5-BCA2-160C4522C5BE}" destId="{B3C9B7B9-AD75-4C2C-AA85-CA2213D9D5AD}" srcOrd="0" destOrd="0" presId="urn:microsoft.com/office/officeart/2005/8/layout/orgChart1"/>
    <dgm:cxn modelId="{2F45F468-FB49-4621-8749-F96DBC541A1B}" type="presParOf" srcId="{B3C9B7B9-AD75-4C2C-AA85-CA2213D9D5AD}" destId="{247D14A2-6AD7-42BC-8135-405C2768F528}" srcOrd="0" destOrd="0" presId="urn:microsoft.com/office/officeart/2005/8/layout/orgChart1"/>
    <dgm:cxn modelId="{25F7E765-955C-44EC-87E4-63E0335159A4}" type="presParOf" srcId="{B3C9B7B9-AD75-4C2C-AA85-CA2213D9D5AD}" destId="{E31B67DF-7FF7-4BB0-A3E2-A81E32FC38D0}" srcOrd="1" destOrd="0" presId="urn:microsoft.com/office/officeart/2005/8/layout/orgChart1"/>
    <dgm:cxn modelId="{9AE834EC-FF12-4F9F-8F4D-4F18F1A328D7}" type="presParOf" srcId="{7BD2EDE9-7907-42E5-BCA2-160C4522C5BE}" destId="{0CA102C6-1D1D-4059-97C4-454A2F3DD9D9}" srcOrd="1" destOrd="0" presId="urn:microsoft.com/office/officeart/2005/8/layout/orgChart1"/>
    <dgm:cxn modelId="{6E0173A6-9A31-4395-988D-4D020593A1FB}" type="presParOf" srcId="{7BD2EDE9-7907-42E5-BCA2-160C4522C5BE}" destId="{04AF35C2-39AF-4189-889B-67CEEB1CD6C3}" srcOrd="2" destOrd="0" presId="urn:microsoft.com/office/officeart/2005/8/layout/orgChart1"/>
    <dgm:cxn modelId="{D1E71BA7-F49D-4B1C-A891-D8CC6F791434}" type="presParOf" srcId="{17D326A4-9BD3-47E4-A2D7-13ED5753D7C9}" destId="{B1F2F2F6-1251-4515-9849-33948E2B44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5DD585-F7A7-40C4-AF30-19E250A7D7C1}" type="doc">
      <dgm:prSet loTypeId="urn:microsoft.com/office/officeart/2005/8/layout/arrow6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0DA2F1D-10AF-4D20-983D-27B9B6C245C6}">
      <dgm:prSet phldrT="[Текст]"/>
      <dgm:spPr/>
      <dgm:t>
        <a:bodyPr/>
        <a:lstStyle/>
        <a:p>
          <a:r>
            <a:rPr lang="ru-RU" dirty="0"/>
            <a:t>Онлайн оформление заявки </a:t>
          </a:r>
        </a:p>
      </dgm:t>
    </dgm:pt>
    <dgm:pt modelId="{CABBF847-8B02-43D8-9C3E-5A8E156A36EC}" type="parTrans" cxnId="{F7C24431-B1FE-4A3D-8B31-F3ED2F85425F}">
      <dgm:prSet/>
      <dgm:spPr/>
      <dgm:t>
        <a:bodyPr/>
        <a:lstStyle/>
        <a:p>
          <a:endParaRPr lang="ru-RU"/>
        </a:p>
      </dgm:t>
    </dgm:pt>
    <dgm:pt modelId="{A243C63C-B735-4A3E-BB99-3D827134BCD1}" type="sibTrans" cxnId="{F7C24431-B1FE-4A3D-8B31-F3ED2F85425F}">
      <dgm:prSet/>
      <dgm:spPr/>
      <dgm:t>
        <a:bodyPr/>
        <a:lstStyle/>
        <a:p>
          <a:endParaRPr lang="ru-RU"/>
        </a:p>
      </dgm:t>
    </dgm:pt>
    <dgm:pt modelId="{65D7DAD2-C2BB-45DD-AEB8-A7FBEF75FA56}">
      <dgm:prSet phldrT="[Текст]"/>
      <dgm:spPr/>
      <dgm:t>
        <a:bodyPr/>
        <a:lstStyle/>
        <a:p>
          <a:r>
            <a:rPr lang="ru-RU" dirty="0"/>
            <a:t>Личный визит в УДО </a:t>
          </a:r>
        </a:p>
      </dgm:t>
    </dgm:pt>
    <dgm:pt modelId="{48966783-CD8C-4322-9F42-15605A1F533F}" type="parTrans" cxnId="{D92D9DB9-BD08-4C08-B6C6-9ACDB75A3486}">
      <dgm:prSet/>
      <dgm:spPr/>
      <dgm:t>
        <a:bodyPr/>
        <a:lstStyle/>
        <a:p>
          <a:endParaRPr lang="ru-RU"/>
        </a:p>
      </dgm:t>
    </dgm:pt>
    <dgm:pt modelId="{757AC6F5-0C9E-4331-8CB9-EE31FA8A67E3}" type="sibTrans" cxnId="{D92D9DB9-BD08-4C08-B6C6-9ACDB75A3486}">
      <dgm:prSet/>
      <dgm:spPr/>
      <dgm:t>
        <a:bodyPr/>
        <a:lstStyle/>
        <a:p>
          <a:endParaRPr lang="ru-RU"/>
        </a:p>
      </dgm:t>
    </dgm:pt>
    <dgm:pt modelId="{B40DA260-B457-4E43-ACDE-D42F584AABDF}" type="pres">
      <dgm:prSet presAssocID="{E85DD585-F7A7-40C4-AF30-19E250A7D7C1}" presName="compositeShape" presStyleCnt="0">
        <dgm:presLayoutVars>
          <dgm:chMax val="2"/>
          <dgm:dir/>
          <dgm:resizeHandles val="exact"/>
        </dgm:presLayoutVars>
      </dgm:prSet>
      <dgm:spPr/>
    </dgm:pt>
    <dgm:pt modelId="{0A1C9853-BA05-494E-BBF2-334B34265EED}" type="pres">
      <dgm:prSet presAssocID="{E85DD585-F7A7-40C4-AF30-19E250A7D7C1}" presName="ribbon" presStyleLbl="node1" presStyleIdx="0" presStyleCnt="1" custScaleX="261585" custLinFactNeighborX="9943" custLinFactNeighborY="0"/>
      <dgm:spPr/>
    </dgm:pt>
    <dgm:pt modelId="{E2C4AD50-1CFD-43E9-A555-F2EC8563A2F6}" type="pres">
      <dgm:prSet presAssocID="{E85DD585-F7A7-40C4-AF30-19E250A7D7C1}" presName="leftArrowText" presStyleLbl="node1" presStyleIdx="0" presStyleCnt="1" custScaleX="315130" custScaleY="68336" custLinFactX="-36845" custLinFactNeighborX="-100000" custLinFactNeighborY="-8565">
        <dgm:presLayoutVars>
          <dgm:chMax val="0"/>
          <dgm:bulletEnabled val="1"/>
        </dgm:presLayoutVars>
      </dgm:prSet>
      <dgm:spPr/>
    </dgm:pt>
    <dgm:pt modelId="{8430EF42-019A-4660-B949-A10C6AA51861}" type="pres">
      <dgm:prSet presAssocID="{E85DD585-F7A7-40C4-AF30-19E250A7D7C1}" presName="rightArrowText" presStyleLbl="node1" presStyleIdx="0" presStyleCnt="1" custScaleX="267833" custScaleY="64659" custLinFactNeighborX="83617" custLinFactNeighborY="-2550">
        <dgm:presLayoutVars>
          <dgm:chMax val="0"/>
          <dgm:bulletEnabled val="1"/>
        </dgm:presLayoutVars>
      </dgm:prSet>
      <dgm:spPr/>
    </dgm:pt>
  </dgm:ptLst>
  <dgm:cxnLst>
    <dgm:cxn modelId="{94B7D326-7928-478B-8321-92305CAB1554}" type="presOf" srcId="{65D7DAD2-C2BB-45DD-AEB8-A7FBEF75FA56}" destId="{8430EF42-019A-4660-B949-A10C6AA51861}" srcOrd="0" destOrd="0" presId="urn:microsoft.com/office/officeart/2005/8/layout/arrow6"/>
    <dgm:cxn modelId="{F7C24431-B1FE-4A3D-8B31-F3ED2F85425F}" srcId="{E85DD585-F7A7-40C4-AF30-19E250A7D7C1}" destId="{10DA2F1D-10AF-4D20-983D-27B9B6C245C6}" srcOrd="0" destOrd="0" parTransId="{CABBF847-8B02-43D8-9C3E-5A8E156A36EC}" sibTransId="{A243C63C-B735-4A3E-BB99-3D827134BCD1}"/>
    <dgm:cxn modelId="{17176E8D-6878-49FB-872A-AF0B1DC2900F}" type="presOf" srcId="{E85DD585-F7A7-40C4-AF30-19E250A7D7C1}" destId="{B40DA260-B457-4E43-ACDE-D42F584AABDF}" srcOrd="0" destOrd="0" presId="urn:microsoft.com/office/officeart/2005/8/layout/arrow6"/>
    <dgm:cxn modelId="{CF8A57A7-CD9F-417C-9027-1AE6D804B4A8}" type="presOf" srcId="{10DA2F1D-10AF-4D20-983D-27B9B6C245C6}" destId="{E2C4AD50-1CFD-43E9-A555-F2EC8563A2F6}" srcOrd="0" destOrd="0" presId="urn:microsoft.com/office/officeart/2005/8/layout/arrow6"/>
    <dgm:cxn modelId="{D92D9DB9-BD08-4C08-B6C6-9ACDB75A3486}" srcId="{E85DD585-F7A7-40C4-AF30-19E250A7D7C1}" destId="{65D7DAD2-C2BB-45DD-AEB8-A7FBEF75FA56}" srcOrd="1" destOrd="0" parTransId="{48966783-CD8C-4322-9F42-15605A1F533F}" sibTransId="{757AC6F5-0C9E-4331-8CB9-EE31FA8A67E3}"/>
    <dgm:cxn modelId="{CF1C6867-F7F6-424C-9EC0-1E0A3D777F96}" type="presParOf" srcId="{B40DA260-B457-4E43-ACDE-D42F584AABDF}" destId="{0A1C9853-BA05-494E-BBF2-334B34265EED}" srcOrd="0" destOrd="0" presId="urn:microsoft.com/office/officeart/2005/8/layout/arrow6"/>
    <dgm:cxn modelId="{246591E4-C658-42EC-86C3-40719EC1CF07}" type="presParOf" srcId="{B40DA260-B457-4E43-ACDE-D42F584AABDF}" destId="{E2C4AD50-1CFD-43E9-A555-F2EC8563A2F6}" srcOrd="1" destOrd="0" presId="urn:microsoft.com/office/officeart/2005/8/layout/arrow6"/>
    <dgm:cxn modelId="{2E21D026-5F48-42B1-B49D-AE8B09DB8FB7}" type="presParOf" srcId="{B40DA260-B457-4E43-ACDE-D42F584AABDF}" destId="{8430EF42-019A-4660-B949-A10C6AA5186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E77FF-6B99-4824-9865-0CA0F926950C}">
      <dsp:nvSpPr>
        <dsp:cNvPr id="0" name=""/>
        <dsp:cNvSpPr/>
      </dsp:nvSpPr>
      <dsp:spPr>
        <a:xfrm rot="5400000">
          <a:off x="6468156" y="-2548974"/>
          <a:ext cx="1427816" cy="675955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500" kern="1200"/>
        </a:p>
      </dsp:txBody>
      <dsp:txXfrm rot="-5400000">
        <a:off x="3802287" y="186595"/>
        <a:ext cx="6689854" cy="1288416"/>
      </dsp:txXfrm>
    </dsp:sp>
    <dsp:sp modelId="{D677BC77-A78B-4692-AFC8-30774E124D57}">
      <dsp:nvSpPr>
        <dsp:cNvPr id="0" name=""/>
        <dsp:cNvSpPr/>
      </dsp:nvSpPr>
      <dsp:spPr>
        <a:xfrm>
          <a:off x="13248" y="161203"/>
          <a:ext cx="3802249" cy="11062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Book Antiqua" pitchFamily="18" charset="0"/>
            </a:rPr>
            <a:t>Основание для инициации проекта</a:t>
          </a:r>
        </a:p>
      </dsp:txBody>
      <dsp:txXfrm>
        <a:off x="67252" y="215207"/>
        <a:ext cx="3694241" cy="998270"/>
      </dsp:txXfrm>
    </dsp:sp>
    <dsp:sp modelId="{C40178FD-3CC2-4D90-9ACD-B7F4096C98D8}">
      <dsp:nvSpPr>
        <dsp:cNvPr id="0" name=""/>
        <dsp:cNvSpPr/>
      </dsp:nvSpPr>
      <dsp:spPr>
        <a:xfrm rot="5400000">
          <a:off x="6835290" y="-1452719"/>
          <a:ext cx="707514" cy="6766161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Book Antiqua" pitchFamily="18" charset="0"/>
            </a:rPr>
            <a:t>24 июля 2017 г. – 30 ноября 2021 г</a:t>
          </a:r>
          <a:r>
            <a:rPr lang="ru-RU" sz="1200" kern="1200" dirty="0">
              <a:latin typeface="Book Antiqua" pitchFamily="18" charset="0"/>
            </a:rPr>
            <a:t>.</a:t>
          </a:r>
        </a:p>
      </dsp:txBody>
      <dsp:txXfrm rot="-5400000">
        <a:off x="3805967" y="1611142"/>
        <a:ext cx="6731623" cy="638438"/>
      </dsp:txXfrm>
    </dsp:sp>
    <dsp:sp modelId="{A41FCED5-0AE4-4D8D-AE4A-BC98CDB82E7D}">
      <dsp:nvSpPr>
        <dsp:cNvPr id="0" name=""/>
        <dsp:cNvSpPr/>
      </dsp:nvSpPr>
      <dsp:spPr>
        <a:xfrm>
          <a:off x="13261" y="1457412"/>
          <a:ext cx="3805966" cy="86436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latin typeface="Book Antiqua" pitchFamily="18" charset="0"/>
            </a:rPr>
            <a:t>Период реализации проекта</a:t>
          </a:r>
          <a:endParaRPr lang="ru-RU" sz="1600" b="1" kern="1200" dirty="0">
            <a:latin typeface="Book Antiqua" pitchFamily="18" charset="0"/>
          </a:endParaRPr>
        </a:p>
      </dsp:txBody>
      <dsp:txXfrm>
        <a:off x="55456" y="1499607"/>
        <a:ext cx="3721576" cy="779978"/>
      </dsp:txXfrm>
    </dsp:sp>
    <dsp:sp modelId="{9C67FE4D-4EF3-41F3-937A-33FF4F9B5D6F}">
      <dsp:nvSpPr>
        <dsp:cNvPr id="0" name=""/>
        <dsp:cNvSpPr/>
      </dsp:nvSpPr>
      <dsp:spPr>
        <a:xfrm rot="5400000">
          <a:off x="6833546" y="-655224"/>
          <a:ext cx="711001" cy="6766161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Book Antiqua" pitchFamily="18" charset="0"/>
            </a:rPr>
            <a:t>Правительство Ярославской области</a:t>
          </a:r>
        </a:p>
      </dsp:txBody>
      <dsp:txXfrm rot="-5400000">
        <a:off x="3805966" y="2407064"/>
        <a:ext cx="6731453" cy="641585"/>
      </dsp:txXfrm>
    </dsp:sp>
    <dsp:sp modelId="{0792C71C-BFBC-46BE-87B3-8A929F2BB7DB}">
      <dsp:nvSpPr>
        <dsp:cNvPr id="0" name=""/>
        <dsp:cNvSpPr/>
      </dsp:nvSpPr>
      <dsp:spPr>
        <a:xfrm>
          <a:off x="13261" y="2350942"/>
          <a:ext cx="3805966" cy="82369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latin typeface="Book Antiqua" pitchFamily="18" charset="0"/>
            </a:rPr>
            <a:t>Куратор проекта</a:t>
          </a:r>
          <a:endParaRPr lang="ru-RU" sz="1600" b="1" kern="1200" dirty="0">
            <a:latin typeface="Book Antiqua" pitchFamily="18" charset="0"/>
          </a:endParaRPr>
        </a:p>
      </dsp:txBody>
      <dsp:txXfrm>
        <a:off x="53470" y="2391151"/>
        <a:ext cx="3725548" cy="743273"/>
      </dsp:txXfrm>
    </dsp:sp>
    <dsp:sp modelId="{8F02BC3C-1683-4281-A540-56AC9EE33133}">
      <dsp:nvSpPr>
        <dsp:cNvPr id="0" name=""/>
        <dsp:cNvSpPr/>
      </dsp:nvSpPr>
      <dsp:spPr>
        <a:xfrm rot="5400000">
          <a:off x="6235914" y="735977"/>
          <a:ext cx="1899675" cy="675955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Book Antiqua" pitchFamily="18" charset="0"/>
            </a:rPr>
            <a:t>департамент образования ЯО, департамент культуры ЯО, департамент по физической культуре, спорту и молодёжной политике ЯО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Book Antiqua" pitchFamily="18" charset="0"/>
            </a:rPr>
            <a:t>органы местного самоуправления, осуществляющие управление в сфере образования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Book Antiqua" pitchFamily="18" charset="0"/>
            </a:rPr>
            <a:t>образовательные организации различных типов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Book Antiqua" pitchFamily="18" charset="0"/>
            </a:rPr>
            <a:t>ГАУ ДПО ЯО «Институт развития образования»</a:t>
          </a:r>
        </a:p>
      </dsp:txBody>
      <dsp:txXfrm rot="-5400000">
        <a:off x="3805975" y="3258650"/>
        <a:ext cx="6666820" cy="1714207"/>
      </dsp:txXfrm>
    </dsp:sp>
    <dsp:sp modelId="{6DD6DF75-EC20-4608-965E-337E700682B5}">
      <dsp:nvSpPr>
        <dsp:cNvPr id="0" name=""/>
        <dsp:cNvSpPr/>
      </dsp:nvSpPr>
      <dsp:spPr>
        <a:xfrm>
          <a:off x="13248" y="3386677"/>
          <a:ext cx="3802249" cy="150895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latin typeface="Book Antiqua" pitchFamily="18" charset="0"/>
            </a:rPr>
            <a:t>Исполнители и соисполнители мероприятий проекта </a:t>
          </a:r>
          <a:endParaRPr lang="ru-RU" sz="1600" b="1" kern="1200" dirty="0">
            <a:latin typeface="Book Antiqua" pitchFamily="18" charset="0"/>
          </a:endParaRPr>
        </a:p>
      </dsp:txBody>
      <dsp:txXfrm>
        <a:off x="86909" y="3460338"/>
        <a:ext cx="3654927" cy="1361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249A-86BE-472E-8342-46566D823CB7}">
      <dsp:nvSpPr>
        <dsp:cNvPr id="0" name=""/>
        <dsp:cNvSpPr/>
      </dsp:nvSpPr>
      <dsp:spPr>
        <a:xfrm>
          <a:off x="6397692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49"/>
              </a:lnTo>
              <a:lnTo>
                <a:pt x="824034" y="267249"/>
              </a:lnTo>
              <a:lnTo>
                <a:pt x="824034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DF0DC-22EA-405A-9D4D-D22B0A6059C8}">
      <dsp:nvSpPr>
        <dsp:cNvPr id="0" name=""/>
        <dsp:cNvSpPr/>
      </dsp:nvSpPr>
      <dsp:spPr>
        <a:xfrm>
          <a:off x="5573658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824034" y="0"/>
              </a:moveTo>
              <a:lnTo>
                <a:pt x="824034" y="267249"/>
              </a:lnTo>
              <a:lnTo>
                <a:pt x="0" y="267249"/>
              </a:lnTo>
              <a:lnTo>
                <a:pt x="0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562A0-85B6-405C-82A2-D07929A0295F}">
      <dsp:nvSpPr>
        <dsp:cNvPr id="0" name=""/>
        <dsp:cNvSpPr/>
      </dsp:nvSpPr>
      <dsp:spPr>
        <a:xfrm>
          <a:off x="4743060" y="972846"/>
          <a:ext cx="1654632" cy="392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08"/>
              </a:lnTo>
              <a:lnTo>
                <a:pt x="1654632" y="267908"/>
              </a:lnTo>
              <a:lnTo>
                <a:pt x="1654632" y="392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F8C12-D8DE-468C-A0F0-D1C03E0E481A}">
      <dsp:nvSpPr>
        <dsp:cNvPr id="0" name=""/>
        <dsp:cNvSpPr/>
      </dsp:nvSpPr>
      <dsp:spPr>
        <a:xfrm>
          <a:off x="3101554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49"/>
              </a:lnTo>
              <a:lnTo>
                <a:pt x="824034" y="267249"/>
              </a:lnTo>
              <a:lnTo>
                <a:pt x="824034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435BA-0F9D-47D1-B022-14B5BA1DAD49}">
      <dsp:nvSpPr>
        <dsp:cNvPr id="0" name=""/>
        <dsp:cNvSpPr/>
      </dsp:nvSpPr>
      <dsp:spPr>
        <a:xfrm>
          <a:off x="2277520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824034" y="0"/>
              </a:moveTo>
              <a:lnTo>
                <a:pt x="824034" y="267249"/>
              </a:lnTo>
              <a:lnTo>
                <a:pt x="0" y="267249"/>
              </a:lnTo>
              <a:lnTo>
                <a:pt x="0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AD6B7-27D7-4667-9619-633E1E37193C}">
      <dsp:nvSpPr>
        <dsp:cNvPr id="0" name=""/>
        <dsp:cNvSpPr/>
      </dsp:nvSpPr>
      <dsp:spPr>
        <a:xfrm>
          <a:off x="3101554" y="972846"/>
          <a:ext cx="1641505" cy="392824"/>
        </a:xfrm>
        <a:custGeom>
          <a:avLst/>
          <a:gdLst/>
          <a:ahLst/>
          <a:cxnLst/>
          <a:rect l="0" t="0" r="0" b="0"/>
          <a:pathLst>
            <a:path>
              <a:moveTo>
                <a:pt x="1641505" y="0"/>
              </a:moveTo>
              <a:lnTo>
                <a:pt x="1641505" y="267908"/>
              </a:lnTo>
              <a:lnTo>
                <a:pt x="0" y="267908"/>
              </a:lnTo>
              <a:lnTo>
                <a:pt x="0" y="392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9C52-BCDB-47B7-B9BF-2A82933B4A66}">
      <dsp:nvSpPr>
        <dsp:cNvPr id="0" name=""/>
        <dsp:cNvSpPr/>
      </dsp:nvSpPr>
      <dsp:spPr>
        <a:xfrm>
          <a:off x="3892146" y="133"/>
          <a:ext cx="1701827" cy="972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9A1DA-089F-4A03-BB7E-332059EA9623}">
      <dsp:nvSpPr>
        <dsp:cNvPr id="0" name=""/>
        <dsp:cNvSpPr/>
      </dsp:nvSpPr>
      <dsp:spPr>
        <a:xfrm>
          <a:off x="4041971" y="142466"/>
          <a:ext cx="1701827" cy="9727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Book Antiqua" pitchFamily="18" charset="0"/>
            </a:rPr>
            <a:t>Региональный модельный центр ДО</a:t>
          </a:r>
          <a:endParaRPr lang="ru-RU" sz="1400" b="1" kern="1200" dirty="0"/>
        </a:p>
      </dsp:txBody>
      <dsp:txXfrm>
        <a:off x="4070461" y="170956"/>
        <a:ext cx="1644847" cy="915733"/>
      </dsp:txXfrm>
    </dsp:sp>
    <dsp:sp modelId="{3E06C63C-ADC4-437E-93B6-E5B0B8C77A37}">
      <dsp:nvSpPr>
        <dsp:cNvPr id="0" name=""/>
        <dsp:cNvSpPr/>
      </dsp:nvSpPr>
      <dsp:spPr>
        <a:xfrm>
          <a:off x="2110789" y="1365671"/>
          <a:ext cx="198153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2A10E-E412-4632-9A26-F82EC400EA74}">
      <dsp:nvSpPr>
        <dsp:cNvPr id="0" name=""/>
        <dsp:cNvSpPr/>
      </dsp:nvSpPr>
      <dsp:spPr>
        <a:xfrm>
          <a:off x="2260614" y="1508004"/>
          <a:ext cx="198153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Book Antiqua" pitchFamily="18" charset="0"/>
            </a:rPr>
            <a:t>Муниципальный опорный центр дополнительного образования</a:t>
          </a:r>
        </a:p>
      </dsp:txBody>
      <dsp:txXfrm>
        <a:off x="2285693" y="1533083"/>
        <a:ext cx="1931372" cy="806088"/>
      </dsp:txXfrm>
    </dsp:sp>
    <dsp:sp modelId="{953AEB11-AE60-4E42-BB3A-01972348496A}">
      <dsp:nvSpPr>
        <dsp:cNvPr id="0" name=""/>
        <dsp:cNvSpPr/>
      </dsp:nvSpPr>
      <dsp:spPr>
        <a:xfrm>
          <a:off x="1603310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BC958-FA2A-44B4-A63A-06D9EDEA611A}">
      <dsp:nvSpPr>
        <dsp:cNvPr id="0" name=""/>
        <dsp:cNvSpPr/>
      </dsp:nvSpPr>
      <dsp:spPr>
        <a:xfrm>
          <a:off x="1753134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Образовательные организации</a:t>
          </a:r>
        </a:p>
      </dsp:txBody>
      <dsp:txXfrm>
        <a:off x="1778213" y="2781495"/>
        <a:ext cx="1298262" cy="806088"/>
      </dsp:txXfrm>
    </dsp:sp>
    <dsp:sp modelId="{F236E189-3709-42A2-BF62-23C95F99DDA1}">
      <dsp:nvSpPr>
        <dsp:cNvPr id="0" name=""/>
        <dsp:cNvSpPr/>
      </dsp:nvSpPr>
      <dsp:spPr>
        <a:xfrm>
          <a:off x="3251379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768E1-5248-41A6-972A-C01F9B156D50}">
      <dsp:nvSpPr>
        <dsp:cNvPr id="0" name=""/>
        <dsp:cNvSpPr/>
      </dsp:nvSpPr>
      <dsp:spPr>
        <a:xfrm>
          <a:off x="3401203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Образовательные организации</a:t>
          </a:r>
        </a:p>
      </dsp:txBody>
      <dsp:txXfrm>
        <a:off x="3426282" y="2781495"/>
        <a:ext cx="1298262" cy="806088"/>
      </dsp:txXfrm>
    </dsp:sp>
    <dsp:sp modelId="{E075F52F-250F-4D42-B45A-73C5CD80A85A}">
      <dsp:nvSpPr>
        <dsp:cNvPr id="0" name=""/>
        <dsp:cNvSpPr/>
      </dsp:nvSpPr>
      <dsp:spPr>
        <a:xfrm>
          <a:off x="5351581" y="1365671"/>
          <a:ext cx="2092222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356C8-38AA-4FC0-81B9-B6FCFDE8FD08}">
      <dsp:nvSpPr>
        <dsp:cNvPr id="0" name=""/>
        <dsp:cNvSpPr/>
      </dsp:nvSpPr>
      <dsp:spPr>
        <a:xfrm>
          <a:off x="5501406" y="1508004"/>
          <a:ext cx="2092222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Book Antiqua" pitchFamily="18" charset="0"/>
            </a:rPr>
            <a:t>Муниципальный опорный центр дополнительного образования</a:t>
          </a:r>
        </a:p>
      </dsp:txBody>
      <dsp:txXfrm>
        <a:off x="5526485" y="1533083"/>
        <a:ext cx="2042064" cy="806088"/>
      </dsp:txXfrm>
    </dsp:sp>
    <dsp:sp modelId="{68CCA5A9-5506-4FC9-8F83-39A2430FCF33}">
      <dsp:nvSpPr>
        <dsp:cNvPr id="0" name=""/>
        <dsp:cNvSpPr/>
      </dsp:nvSpPr>
      <dsp:spPr>
        <a:xfrm>
          <a:off x="4899448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6DAF8-512C-4EAD-AC5E-84BA28FE3BE5}">
      <dsp:nvSpPr>
        <dsp:cNvPr id="0" name=""/>
        <dsp:cNvSpPr/>
      </dsp:nvSpPr>
      <dsp:spPr>
        <a:xfrm>
          <a:off x="5049272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Образовательные организации</a:t>
          </a:r>
        </a:p>
      </dsp:txBody>
      <dsp:txXfrm>
        <a:off x="5074351" y="2781495"/>
        <a:ext cx="1298262" cy="806088"/>
      </dsp:txXfrm>
    </dsp:sp>
    <dsp:sp modelId="{2E7C2E31-C8D6-40EA-8DCA-704D70BD8F65}">
      <dsp:nvSpPr>
        <dsp:cNvPr id="0" name=""/>
        <dsp:cNvSpPr/>
      </dsp:nvSpPr>
      <dsp:spPr>
        <a:xfrm>
          <a:off x="6547517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EBBBF-7D86-47A5-A9C3-0BDC2FD8C323}">
      <dsp:nvSpPr>
        <dsp:cNvPr id="0" name=""/>
        <dsp:cNvSpPr/>
      </dsp:nvSpPr>
      <dsp:spPr>
        <a:xfrm>
          <a:off x="6697341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Образовательные организации</a:t>
          </a:r>
          <a:endParaRPr lang="ru-RU" sz="1200" kern="1200" dirty="0">
            <a:latin typeface="Book Antiqua" pitchFamily="18" charset="0"/>
          </a:endParaRPr>
        </a:p>
      </dsp:txBody>
      <dsp:txXfrm>
        <a:off x="6722420" y="2781495"/>
        <a:ext cx="1298262" cy="806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67DCB-E796-44B3-BD9D-F38D5470EE2C}">
      <dsp:nvSpPr>
        <dsp:cNvPr id="0" name=""/>
        <dsp:cNvSpPr/>
      </dsp:nvSpPr>
      <dsp:spPr>
        <a:xfrm>
          <a:off x="0" y="1392461"/>
          <a:ext cx="10704512" cy="163871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D380D-EED9-44BB-A92F-9FBE16CD7038}">
      <dsp:nvSpPr>
        <dsp:cNvPr id="0" name=""/>
        <dsp:cNvSpPr/>
      </dsp:nvSpPr>
      <dsp:spPr>
        <a:xfrm>
          <a:off x="792090" y="0"/>
          <a:ext cx="1574228" cy="1187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22C29-0CA4-46D7-BAD3-05FD524C94B7}">
      <dsp:nvSpPr>
        <dsp:cNvPr id="0" name=""/>
        <dsp:cNvSpPr/>
      </dsp:nvSpPr>
      <dsp:spPr>
        <a:xfrm rot="10800000">
          <a:off x="360040" y="1296156"/>
          <a:ext cx="2330280" cy="1382238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Book Antiqua" pitchFamily="18" charset="0"/>
            </a:rPr>
            <a:t>Повышение информированности родителей и детей</a:t>
          </a:r>
          <a:endParaRPr lang="ru-RU" sz="1600" b="1" kern="1200" dirty="0"/>
        </a:p>
      </dsp:txBody>
      <dsp:txXfrm rot="10800000">
        <a:off x="402549" y="1296156"/>
        <a:ext cx="2245262" cy="1339729"/>
      </dsp:txXfrm>
    </dsp:sp>
    <dsp:sp modelId="{EF7608EF-D81A-44C4-A945-FD1E784031AE}">
      <dsp:nvSpPr>
        <dsp:cNvPr id="0" name=""/>
        <dsp:cNvSpPr/>
      </dsp:nvSpPr>
      <dsp:spPr>
        <a:xfrm>
          <a:off x="3096343" y="0"/>
          <a:ext cx="1865097" cy="11184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25D4C-326A-40F1-B287-DB9D1C68923C}">
      <dsp:nvSpPr>
        <dsp:cNvPr id="0" name=""/>
        <dsp:cNvSpPr/>
      </dsp:nvSpPr>
      <dsp:spPr>
        <a:xfrm rot="10800000">
          <a:off x="2890148" y="1224139"/>
          <a:ext cx="2311145" cy="13822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Book Antiqua" pitchFamily="18" charset="0"/>
            </a:rPr>
            <a:t>Повышение доступности ДО</a:t>
          </a:r>
        </a:p>
      </dsp:txBody>
      <dsp:txXfrm rot="10800000">
        <a:off x="2932656" y="1224139"/>
        <a:ext cx="2226129" cy="1339705"/>
      </dsp:txXfrm>
    </dsp:sp>
    <dsp:sp modelId="{75B76752-F9A6-477C-8E0E-0215C531AD35}">
      <dsp:nvSpPr>
        <dsp:cNvPr id="0" name=""/>
        <dsp:cNvSpPr/>
      </dsp:nvSpPr>
      <dsp:spPr>
        <a:xfrm>
          <a:off x="5544620" y="0"/>
          <a:ext cx="1865074" cy="11434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3BBDB-177F-4030-BA73-AEE61C5ECA69}">
      <dsp:nvSpPr>
        <dsp:cNvPr id="0" name=""/>
        <dsp:cNvSpPr/>
      </dsp:nvSpPr>
      <dsp:spPr>
        <a:xfrm rot="10800000">
          <a:off x="5470073" y="1296137"/>
          <a:ext cx="2259985" cy="1377627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Book Antiqua" pitchFamily="18" charset="0"/>
            </a:rPr>
            <a:t>Работа с одарёнными детьми</a:t>
          </a:r>
          <a:endParaRPr lang="ru-RU" sz="1600" b="1" kern="1200" dirty="0"/>
        </a:p>
      </dsp:txBody>
      <dsp:txXfrm rot="10800000">
        <a:off x="5512440" y="1296137"/>
        <a:ext cx="2175251" cy="1335260"/>
      </dsp:txXfrm>
    </dsp:sp>
    <dsp:sp modelId="{667224D3-B76D-48B1-8896-4669E97D8B81}">
      <dsp:nvSpPr>
        <dsp:cNvPr id="0" name=""/>
        <dsp:cNvSpPr/>
      </dsp:nvSpPr>
      <dsp:spPr>
        <a:xfrm>
          <a:off x="8064903" y="1"/>
          <a:ext cx="2101493" cy="11581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13369-1774-46A2-8EC8-9175DD8D580A}">
      <dsp:nvSpPr>
        <dsp:cNvPr id="0" name=""/>
        <dsp:cNvSpPr/>
      </dsp:nvSpPr>
      <dsp:spPr>
        <a:xfrm rot="10800000">
          <a:off x="7968201" y="1224145"/>
          <a:ext cx="2485617" cy="137992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Book Antiqua" pitchFamily="18" charset="0"/>
            </a:rPr>
            <a:t>Модернизация содержания ДО и работа с кадрами</a:t>
          </a:r>
          <a:endParaRPr lang="ru-RU" sz="1600" b="1" kern="1200" dirty="0"/>
        </a:p>
      </dsp:txBody>
      <dsp:txXfrm rot="10800000">
        <a:off x="8010638" y="1224145"/>
        <a:ext cx="2400743" cy="1337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4EBD1-5A3C-44F4-A59F-F715BE23FA90}">
      <dsp:nvSpPr>
        <dsp:cNvPr id="0" name=""/>
        <dsp:cNvSpPr/>
      </dsp:nvSpPr>
      <dsp:spPr>
        <a:xfrm>
          <a:off x="1440294" y="0"/>
          <a:ext cx="2624752" cy="1458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Уполномоченный орган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(Департамент образования г. Ярославля)</a:t>
          </a:r>
        </a:p>
      </dsp:txBody>
      <dsp:txXfrm>
        <a:off x="1483003" y="42709"/>
        <a:ext cx="2539334" cy="1372777"/>
      </dsp:txXfrm>
    </dsp:sp>
    <dsp:sp modelId="{599F41C7-5DFC-46BC-B551-0F5361CA365B}">
      <dsp:nvSpPr>
        <dsp:cNvPr id="0" name=""/>
        <dsp:cNvSpPr/>
      </dsp:nvSpPr>
      <dsp:spPr>
        <a:xfrm rot="5400000">
          <a:off x="2479259" y="1494650"/>
          <a:ext cx="546823" cy="6561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2555815" y="1549333"/>
        <a:ext cx="393712" cy="382776"/>
      </dsp:txXfrm>
    </dsp:sp>
    <dsp:sp modelId="{A1D1A657-04A5-4D6A-A2C1-6A530A76D924}">
      <dsp:nvSpPr>
        <dsp:cNvPr id="0" name=""/>
        <dsp:cNvSpPr/>
      </dsp:nvSpPr>
      <dsp:spPr>
        <a:xfrm>
          <a:off x="1440294" y="2187294"/>
          <a:ext cx="2624752" cy="1458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Уполномоченная организация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СОНКО</a:t>
          </a:r>
        </a:p>
      </dsp:txBody>
      <dsp:txXfrm>
        <a:off x="1483003" y="2230003"/>
        <a:ext cx="2539334" cy="1372777"/>
      </dsp:txXfrm>
    </dsp:sp>
    <dsp:sp modelId="{853E933E-9325-48D5-9A08-B274E5CD8276}">
      <dsp:nvSpPr>
        <dsp:cNvPr id="0" name=""/>
        <dsp:cNvSpPr/>
      </dsp:nvSpPr>
      <dsp:spPr>
        <a:xfrm rot="5416082">
          <a:off x="2524597" y="3615086"/>
          <a:ext cx="446540" cy="6561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2551324" y="3719911"/>
        <a:ext cx="393712" cy="312578"/>
      </dsp:txXfrm>
    </dsp:sp>
    <dsp:sp modelId="{F93E8154-346B-4161-9127-E13731EF2C90}">
      <dsp:nvSpPr>
        <dsp:cNvPr id="0" name=""/>
        <dsp:cNvSpPr/>
      </dsp:nvSpPr>
      <dsp:spPr>
        <a:xfrm>
          <a:off x="1430688" y="4240871"/>
          <a:ext cx="2624752" cy="1458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Образовательный организации</a:t>
          </a:r>
        </a:p>
      </dsp:txBody>
      <dsp:txXfrm>
        <a:off x="1473397" y="4283580"/>
        <a:ext cx="2539334" cy="1372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BCF8C-D3A9-42AC-9567-3548790CA37C}">
      <dsp:nvSpPr>
        <dsp:cNvPr id="0" name=""/>
        <dsp:cNvSpPr/>
      </dsp:nvSpPr>
      <dsp:spPr>
        <a:xfrm>
          <a:off x="5388260" y="774578"/>
          <a:ext cx="2858522" cy="408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82"/>
              </a:lnTo>
              <a:lnTo>
                <a:pt x="2858522" y="204082"/>
              </a:lnTo>
              <a:lnTo>
                <a:pt x="2858522" y="4081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8DE34-5EA6-4FC1-BB84-710E44137C9D}">
      <dsp:nvSpPr>
        <dsp:cNvPr id="0" name=""/>
        <dsp:cNvSpPr/>
      </dsp:nvSpPr>
      <dsp:spPr>
        <a:xfrm>
          <a:off x="2662915" y="774578"/>
          <a:ext cx="2725344" cy="408164"/>
        </a:xfrm>
        <a:custGeom>
          <a:avLst/>
          <a:gdLst/>
          <a:ahLst/>
          <a:cxnLst/>
          <a:rect l="0" t="0" r="0" b="0"/>
          <a:pathLst>
            <a:path>
              <a:moveTo>
                <a:pt x="2725344" y="0"/>
              </a:moveTo>
              <a:lnTo>
                <a:pt x="2725344" y="204082"/>
              </a:lnTo>
              <a:lnTo>
                <a:pt x="0" y="204082"/>
              </a:lnTo>
              <a:lnTo>
                <a:pt x="0" y="4081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C25BE-9AEB-4E4E-8637-0F7132B6E5B0}">
      <dsp:nvSpPr>
        <dsp:cNvPr id="0" name=""/>
        <dsp:cNvSpPr/>
      </dsp:nvSpPr>
      <dsp:spPr>
        <a:xfrm>
          <a:off x="1747450" y="39386"/>
          <a:ext cx="7281618" cy="7351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Сертификат дополнительного образования </a:t>
          </a:r>
        </a:p>
      </dsp:txBody>
      <dsp:txXfrm>
        <a:off x="1747450" y="39386"/>
        <a:ext cx="7281618" cy="735191"/>
      </dsp:txXfrm>
    </dsp:sp>
    <dsp:sp modelId="{6034287A-A7DA-4505-A3AC-38D9FBCA06AA}">
      <dsp:nvSpPr>
        <dsp:cNvPr id="0" name=""/>
        <dsp:cNvSpPr/>
      </dsp:nvSpPr>
      <dsp:spPr>
        <a:xfrm>
          <a:off x="8475" y="1182743"/>
          <a:ext cx="5308880" cy="736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Сертификат учета</a:t>
          </a:r>
        </a:p>
      </dsp:txBody>
      <dsp:txXfrm>
        <a:off x="8475" y="1182743"/>
        <a:ext cx="5308880" cy="736027"/>
      </dsp:txXfrm>
    </dsp:sp>
    <dsp:sp modelId="{247D14A2-6AD7-42BC-8135-405C2768F528}">
      <dsp:nvSpPr>
        <dsp:cNvPr id="0" name=""/>
        <dsp:cNvSpPr/>
      </dsp:nvSpPr>
      <dsp:spPr>
        <a:xfrm>
          <a:off x="5725520" y="1182743"/>
          <a:ext cx="5042524" cy="7940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Сертификат персонифицированного финансирования</a:t>
          </a:r>
        </a:p>
      </dsp:txBody>
      <dsp:txXfrm>
        <a:off x="5725520" y="1182743"/>
        <a:ext cx="5042524" cy="7940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C9853-BA05-494E-BBF2-334B34265EED}">
      <dsp:nvSpPr>
        <dsp:cNvPr id="0" name=""/>
        <dsp:cNvSpPr/>
      </dsp:nvSpPr>
      <dsp:spPr>
        <a:xfrm>
          <a:off x="382685" y="0"/>
          <a:ext cx="10359897" cy="1584173"/>
        </a:xfrm>
        <a:prstGeom prst="leftRightRibb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C4AD50-1CFD-43E9-A555-F2EC8563A2F6}">
      <dsp:nvSpPr>
        <dsp:cNvPr id="0" name=""/>
        <dsp:cNvSpPr/>
      </dsp:nvSpPr>
      <dsp:spPr>
        <a:xfrm>
          <a:off x="672028" y="333639"/>
          <a:ext cx="4118568" cy="530454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Онлайн оформление заявки </a:t>
          </a:r>
        </a:p>
      </dsp:txBody>
      <dsp:txXfrm>
        <a:off x="672028" y="333639"/>
        <a:ext cx="4118568" cy="530454"/>
      </dsp:txXfrm>
    </dsp:sp>
    <dsp:sp modelId="{8430EF42-019A-4660-B949-A10C6AA51861}">
      <dsp:nvSpPr>
        <dsp:cNvPr id="0" name=""/>
        <dsp:cNvSpPr/>
      </dsp:nvSpPr>
      <dsp:spPr>
        <a:xfrm>
          <a:off x="5366665" y="648070"/>
          <a:ext cx="4136864" cy="501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Личный визит в УДО </a:t>
          </a:r>
        </a:p>
      </dsp:txBody>
      <dsp:txXfrm>
        <a:off x="5366665" y="648070"/>
        <a:ext cx="4136864" cy="501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A361-055A-4AF6-B14C-80F01FB6385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AEDF-72EC-4DF6-A108-CF6F364D2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4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04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5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1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97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60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81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04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5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Цель проекта: Обеспечение к 2020 году охвата не менее 70 - 75% детей в возрасте от 5 до 18 лет качественными дополнительными общеобразовательными программами</a:t>
            </a:r>
          </a:p>
          <a:p>
            <a:r>
              <a:rPr lang="ru-RU" dirty="0"/>
              <a:t>Результатами реализации проекта должны стать:</a:t>
            </a:r>
          </a:p>
          <a:p>
            <a:endParaRPr lang="ru-RU" dirty="0"/>
          </a:p>
          <a:p>
            <a:pPr marL="228600" indent="-228600">
              <a:buAutoNum type="arabicParenR"/>
            </a:pPr>
            <a:r>
              <a:rPr lang="ru-RU" dirty="0"/>
              <a:t>Новая</a:t>
            </a:r>
            <a:r>
              <a:rPr lang="ru-RU" baseline="0" dirty="0"/>
              <a:t> система дополнительного образования детей:</a:t>
            </a:r>
          </a:p>
          <a:p>
            <a:pPr marL="0" indent="0">
              <a:buNone/>
            </a:pPr>
            <a:r>
              <a:rPr lang="ru-RU" dirty="0"/>
              <a:t>  Федеральный модельный центр дополнительного образования детей, обеспечивающий общую координацию развития системы дополнительного образования детей, разработку, распространение и внедрение лучших практик в области методологии и содержания образовательных программ, в том числе за счет совместной работы с предприятиями реального сектора, мониторинга и анализа региональных систем (создан на базе подведомственной организации </a:t>
            </a:r>
            <a:r>
              <a:rPr lang="ru-RU" dirty="0" err="1"/>
              <a:t>Минобрнауки</a:t>
            </a:r>
            <a:r>
              <a:rPr lang="ru-RU" dirty="0"/>
              <a:t> России – Фонд новых форм развития образования); </a:t>
            </a:r>
          </a:p>
          <a:p>
            <a:endParaRPr lang="ru-RU" dirty="0"/>
          </a:p>
          <a:p>
            <a:r>
              <a:rPr lang="ru-RU" dirty="0"/>
              <a:t>Региональные системы дополнительного образования детей </a:t>
            </a:r>
            <a:r>
              <a:rPr lang="ru-RU" dirty="0" err="1"/>
              <a:t>д.б</a:t>
            </a:r>
            <a:r>
              <a:rPr lang="ru-RU" dirty="0"/>
              <a:t> .модернизированы, иметь сложную </a:t>
            </a:r>
            <a:r>
              <a:rPr lang="ru-RU" dirty="0" err="1"/>
              <a:t>разноуровневую</a:t>
            </a:r>
            <a:r>
              <a:rPr lang="ru-RU" dirty="0"/>
              <a:t> структуру сети и включать в себя:</a:t>
            </a:r>
          </a:p>
          <a:p>
            <a:pPr marL="171450" indent="-171450">
              <a:buFontTx/>
              <a:buChar char="-"/>
            </a:pPr>
            <a:r>
              <a:rPr lang="ru-RU" dirty="0"/>
              <a:t>Модельные центры в субъектах Российской Федерации формируются на базе ведущих образовательных организаций и являются "ядром" региональных систем дополнительного образования детей. Наряду с распространением лучших практик модельные центры оказывают консультационную, организационную и информационную поддержку участникам системы дополнительного образования, в первую очередь организациям, реализующим дополнительные общеразвивающие программы для детей, по вопросам организации их деятельности и эффективного использования ресурсов. Модельные центры реализуют программы сотрудничества между различными организациями, координируют качественное развитие существующих организаций дополнительного образования детей; проводят мониторинг, анализ и распространение лучших практик и осуществляющие свою деятельность на основе взаимодействия с федеральным модельным центром и муниципальными (опорными) центрами. Модельный центр обеспечивает развитие педагогических и управленческих кадров системы дополнительного образования детей через реализацию модульных программ повышения квалификации и профессиональной переподготовки, </a:t>
            </a:r>
            <a:r>
              <a:rPr lang="ru-RU" dirty="0" err="1"/>
              <a:t>тьюторское</a:t>
            </a:r>
            <a:r>
              <a:rPr lang="ru-RU" dirty="0"/>
              <a:t> сопровождение детей и педагогов, организацию стажировок педагогических и управленческих кадров ; </a:t>
            </a:r>
          </a:p>
          <a:p>
            <a:pPr marL="0" indent="0">
              <a:buFontTx/>
              <a:buNone/>
            </a:pP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муниципальные (опорные) центры дополнительного образования (ведущие образовательные организации муниципалитетов), обеспечивают реализацию современных дополнительных общеобразовательных программ, а также осуществляют внедрение новых практик дополнительного образования в деятельность муниципальных образовательных организаций, координируют информирование семей и вовлечение детей в систему дополнительного образования; взаимодействуют с региональным модельным центром, а также образовательными организациями, реализуют </a:t>
            </a:r>
            <a:r>
              <a:rPr lang="ru-RU" dirty="0" err="1"/>
              <a:t>разноуровневые</a:t>
            </a:r>
            <a:r>
              <a:rPr lang="ru-RU" dirty="0"/>
              <a:t> дополнительные общеобразовательные программы 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организации, участвующие в дополнительном образовании детей: образовательные организации разных типов, организации спорта, культуры, научные организации, общественные организации и организации реального сектора экономики, реализующие дополнительные общеразвивающие программы для детей или участвующие в их реализации, в том числе с использованием механизмов сетевого взаимодействия.  При реализации дополнительных общеразвивающих программ активно используются сетевое взаимодействие, в том числе с применением дистанционных технологий и электронного обучения, предоставляющих доступ к образовательным программам, инфраструктуре, педагогам и средствам обучения и воспитания для детей вне зависимости от их места проживания. Разработаны и внедрены типовые модели организации при реализации дополнительных общеобразовательных программ сетевого  взаимодействия общеобразовательных организаций, организаций дополнительного образования, образовательных организаций высшего образования, профессиональных образовательных организаций и предприятий, в том числе в части организации получения детьми навыков проектной, исследовательской и творческой деятельности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Функционирование во всех субъектах Российской Федерации </a:t>
            </a:r>
            <a:r>
              <a:rPr lang="ru-RU" b="1" dirty="0"/>
              <a:t>региональных систем дополнительного образования детей</a:t>
            </a:r>
            <a:r>
              <a:rPr lang="ru-RU" dirty="0"/>
              <a:t>,</a:t>
            </a:r>
            <a:r>
              <a:rPr lang="ru-RU" baseline="0" dirty="0"/>
              <a:t> </a:t>
            </a:r>
            <a:r>
              <a:rPr lang="ru-RU" dirty="0"/>
              <a:t>на основе лучших практик должны обеспечить реализацию современных, вариативных и востребованных дополнительных общеобразовательных программ различных направленностей. Региональные системы дополнительного образования основываются на</a:t>
            </a:r>
            <a:r>
              <a:rPr lang="ru-RU" baseline="0" dirty="0"/>
              <a:t> использовании сетевого механизма и</a:t>
            </a:r>
            <a:r>
              <a:rPr lang="ru-RU" dirty="0"/>
              <a:t> вовлечении организаций разных типов, в том числе профессиональных образовательных организаций и образовательных организаций высшего образования, а также организаций спорта, культуры, научных организаций, общественных и организаций реального сектора экономики.</a:t>
            </a:r>
            <a:r>
              <a:rPr lang="ru-RU" baseline="0" dirty="0"/>
              <a:t> При реализации дополнительных общеразвивающих программ активно используются сетевое взаимодействие, в том числе с применением дистанционных технологий и электронного обучения, предоставляющих доступ к образовательным программам, инфраструктуре, педагогам и средствам обучения и воспитания для детей вне зависимости от их места проживания</a:t>
            </a:r>
            <a:endParaRPr lang="ru-RU" dirty="0"/>
          </a:p>
          <a:p>
            <a:endParaRPr lang="ru-RU" dirty="0"/>
          </a:p>
          <a:p>
            <a:r>
              <a:rPr lang="ru-RU" dirty="0"/>
              <a:t>2) Функционирование общедоступного федерального навигатора (информационный портал,  с региональными и муниципальными сегментами), позволяющий семьям выбирать дополнительные </a:t>
            </a:r>
            <a:r>
              <a:rPr lang="ru-RU" dirty="0" err="1"/>
              <a:t>общеообразовательные</a:t>
            </a:r>
            <a:r>
              <a:rPr lang="ru-RU" dirty="0"/>
              <a:t> программы, соответствующие запросам, уровню подготовки и способностям детей с различными образовательными потребностями и возможностями (в том числе находящимися в трудной жизненной ситуации), обеспечивающий возможность проектирования индивидуальных образовательных траекторий ребенка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EE62-18C3-42BD-AA31-5A7DF040A3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EE62-18C3-42BD-AA31-5A7DF040A3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1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6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9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33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3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7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1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391477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10177131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3498" y="1268761"/>
            <a:ext cx="10177131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1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10.png"/><Relationship Id="rId5" Type="http://schemas.openxmlformats.org/officeDocument/2006/relationships/image" Target="../media/image28.jpeg"/><Relationship Id="rId10" Type="http://schemas.openxmlformats.org/officeDocument/2006/relationships/image" Target="../media/image3.png"/><Relationship Id="rId4" Type="http://schemas.openxmlformats.org/officeDocument/2006/relationships/image" Target="../media/image27.jpe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0.png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10.png"/><Relationship Id="rId4" Type="http://schemas.openxmlformats.org/officeDocument/2006/relationships/image" Target="../media/image43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r.pfd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hyperlink" Target="https://chat.whatsapp.com/AkU80wYK1UA0tozyrrAHf9" TargetMode="External"/><Relationship Id="rId4" Type="http://schemas.openxmlformats.org/officeDocument/2006/relationships/hyperlink" Target="http://www.iro.yar.ru/index.php?id=1033" TargetMode="External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kdinfo@iro.yar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925531"/>
            <a:ext cx="11856640" cy="272895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приоритетного проекта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«Доступное дополнительное образование для детей» в Ярославской области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«Образование»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(«Успех каждого ребенка»)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838363" y="5381920"/>
            <a:ext cx="6400800" cy="127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35760" y="332656"/>
            <a:ext cx="4032448" cy="4057386"/>
            <a:chOff x="0" y="161391"/>
            <a:chExt cx="1051493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83569"/>
              <a:ext cx="1051493" cy="6571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10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486" y="192094"/>
            <a:ext cx="10553178" cy="64461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НПА на уровне 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486" y="713676"/>
            <a:ext cx="10481170" cy="5212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 изменений в: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образовательной организации, раздел внебюджетная деятельность;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зачисления на программы дополнительного образования (обязательное указание «Зачисления на программу производиться при  наличии активированного сертификата дополнительного образования»);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заявления  на зачисления (должна появиться строка «№ сертификата»;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вопрос пересмотра трудовых взаимоотношений с педагогами оказывающими образовательные услуги по программам дополнительного образования из реестра сертифицированных программ.</a:t>
            </a:r>
          </a:p>
          <a:p>
            <a:pPr marL="457200" indent="-457200">
              <a:buFont typeface="+mj-lt"/>
              <a:buAutoNum type="arabicParenR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lvl="1" indent="-457200" algn="just">
              <a:buAutoNum type="arabicParenR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4816037"/>
            <a:ext cx="2448272" cy="2041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0" y="4581128"/>
            <a:ext cx="4718592" cy="220130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7637" y="116632"/>
            <a:ext cx="1296144" cy="1348466"/>
            <a:chOff x="0" y="161391"/>
            <a:chExt cx="1043608" cy="117937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20" name="Круговая стрелка 19">
            <a:hlinkClick r:id="rId8" action="ppaction://hlinksldjump"/>
          </p:cNvPr>
          <p:cNvSpPr/>
          <p:nvPr/>
        </p:nvSpPr>
        <p:spPr>
          <a:xfrm>
            <a:off x="11458528" y="6198574"/>
            <a:ext cx="432048" cy="45478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5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11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192094"/>
            <a:ext cx="10657184" cy="83312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ru-RU" sz="2200" b="1" dirty="0">
                <a:solidFill>
                  <a:srgbClr val="0070C0"/>
                </a:solidFill>
              </a:rPr>
              <a:t>Взаимодействие Уполномоченной организации </a:t>
            </a:r>
            <a:br>
              <a:rPr lang="ru-RU" sz="2200" b="1" dirty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>с поставщиками образовательных услуг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70009"/>
              </p:ext>
            </p:extLst>
          </p:nvPr>
        </p:nvGraphicFramePr>
        <p:xfrm>
          <a:off x="1166722" y="1025217"/>
          <a:ext cx="5505342" cy="583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7637" y="116632"/>
            <a:ext cx="1296144" cy="1348466"/>
            <a:chOff x="0" y="161391"/>
            <a:chExt cx="1043608" cy="117937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6426" y="1356565"/>
            <a:ext cx="2523529" cy="17123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6341" y="4462808"/>
            <a:ext cx="2183697" cy="2183697"/>
          </a:xfrm>
          <a:prstGeom prst="rect">
            <a:avLst/>
          </a:prstGeom>
        </p:spPr>
      </p:pic>
      <p:sp>
        <p:nvSpPr>
          <p:cNvPr id="25" name="Двойная стрелка влево/вправо 24"/>
          <p:cNvSpPr/>
          <p:nvPr/>
        </p:nvSpPr>
        <p:spPr>
          <a:xfrm>
            <a:off x="8192421" y="5419893"/>
            <a:ext cx="1440160" cy="50405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829" y="4735817"/>
            <a:ext cx="255487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122" y="1152264"/>
            <a:ext cx="3105190" cy="2325443"/>
          </a:xfrm>
          <a:prstGeom prst="rect">
            <a:avLst/>
          </a:prstGeom>
        </p:spPr>
      </p:pic>
      <p:sp>
        <p:nvSpPr>
          <p:cNvPr id="28" name="Стрелка вправо 27"/>
          <p:cNvSpPr/>
          <p:nvPr/>
        </p:nvSpPr>
        <p:spPr>
          <a:xfrm>
            <a:off x="8472264" y="2204864"/>
            <a:ext cx="1008112" cy="42393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10274213" y="3302884"/>
            <a:ext cx="390768" cy="1109776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140" y="4728657"/>
            <a:ext cx="1034236" cy="5817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981" y="3573016"/>
            <a:ext cx="1246273" cy="701029"/>
          </a:xfrm>
          <a:prstGeom prst="rect">
            <a:avLst/>
          </a:prstGeom>
        </p:spPr>
      </p:pic>
      <p:pic>
        <p:nvPicPr>
          <p:cNvPr id="3" name="Рисунок 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9246" y="6381328"/>
            <a:ext cx="426757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5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0437" y="1340770"/>
            <a:ext cx="94461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538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из них: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частных образовательных организаций</a:t>
            </a:r>
          </a:p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6" y="3711031"/>
            <a:ext cx="1956366" cy="1647729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903918" y="171672"/>
            <a:ext cx="7168745" cy="961667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713" y="4937178"/>
            <a:ext cx="2179198" cy="1685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095" y="3717032"/>
            <a:ext cx="2908901" cy="1778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12" y="3522088"/>
            <a:ext cx="2924606" cy="180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437" y="231053"/>
            <a:ext cx="3188484" cy="902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630"/>
          <a:stretch/>
        </p:blipFill>
        <p:spPr>
          <a:xfrm>
            <a:off x="3660857" y="4747976"/>
            <a:ext cx="2795815" cy="211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929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536" y="764704"/>
            <a:ext cx="9721080" cy="583264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43472" y="0"/>
            <a:ext cx="10729192" cy="83671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13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14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8098"/>
            <a:ext cx="10657184" cy="101168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Распределение программ по реестрам </a:t>
            </a:r>
            <a:br>
              <a:rPr lang="en-US" sz="2200" b="1" dirty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>(ответственные МРГ, специалисты МОЦ)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472" y="1152265"/>
            <a:ext cx="10729192" cy="4725008"/>
          </a:xfrm>
        </p:spPr>
        <p:txBody>
          <a:bodyPr>
            <a:normAutofit fontScale="77500" lnSpcReduction="20000"/>
          </a:bodyPr>
          <a:lstStyle/>
          <a:p>
            <a:pPr marL="0" lvl="1" indent="0" algn="just">
              <a:buClr>
                <a:srgbClr val="1C75BC"/>
              </a:buClr>
              <a:buNone/>
            </a:pP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Реестр бюджетных программ:</a:t>
            </a:r>
          </a:p>
          <a:p>
            <a:pPr marL="457200" lvl="3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предпрофессиональных программ – база данных о ДОП в области искусств и(или) физической культуры и спорта, реализуемых образовательными организациями за счет бюджетных ассигнований;</a:t>
            </a:r>
          </a:p>
          <a:p>
            <a:pPr marL="457200" lvl="3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значимых программ – база данных о ДОП, реализуемых образовательными организациями за счет бюджетных ассигнований, в установленном порядке признаваемых важными для социально-экономического развития Ярославской области или муниципального района;</a:t>
            </a:r>
          </a:p>
          <a:p>
            <a:pPr marL="457200" lvl="3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общеразвивающих программ – база данных о ДОП, не вошедших в реестр значимых программ, в отношении которых принято решение о сохранении финансирования за счет бюджетных ассигнований, независимо от спроса со стороны населения муниципального района;</a:t>
            </a:r>
          </a:p>
          <a:p>
            <a:pPr marL="342900" lvl="2" indent="-342900" algn="just">
              <a:buFontTx/>
              <a:buChar char="-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еестр сертифицированных программ:</a:t>
            </a:r>
          </a:p>
          <a:p>
            <a:pPr marL="444500" lvl="2" indent="-266700" algn="just">
              <a:buNone/>
            </a:pPr>
            <a:r>
              <a:rPr lang="ru-RU" sz="2400" b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о ДОП, реализуемых негосударственными, государственными и муниципальными поставщиками образовательных услуг в рамках внебюджетной деятельности, формируемая в соответствии с правилами персонифицированного финансирования дополнительного образования детей в Ярославской области</a:t>
            </a:r>
            <a:endParaRPr lang="en-US" sz="23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2" indent="-266700" algn="just">
              <a:buNone/>
            </a:pPr>
            <a:r>
              <a:rPr lang="ru-RU" sz="28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Реестр внебюджетных программ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5362" y="145379"/>
            <a:ext cx="1296144" cy="1348466"/>
            <a:chOff x="0" y="161391"/>
            <a:chExt cx="1043608" cy="117937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070" y="4326441"/>
            <a:ext cx="3353726" cy="3366625"/>
          </a:xfrm>
          <a:prstGeom prst="rect">
            <a:avLst/>
          </a:prstGeom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710" y="4934199"/>
            <a:ext cx="1877765" cy="1886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8838" y="5144067"/>
            <a:ext cx="754960" cy="1624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2768" y="5106219"/>
            <a:ext cx="828042" cy="19191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091" y="4908987"/>
            <a:ext cx="2115725" cy="1936571"/>
          </a:xfrm>
          <a:prstGeom prst="rect">
            <a:avLst/>
          </a:prstGeom>
        </p:spPr>
      </p:pic>
      <p:pic>
        <p:nvPicPr>
          <p:cNvPr id="5" name="Рисунок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3782" y="6387353"/>
            <a:ext cx="56697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8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116632"/>
            <a:ext cx="7632848" cy="562074"/>
          </a:xfrm>
          <a:noFill/>
          <a:ln>
            <a:noFill/>
          </a:ln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Персонификация ДОД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7990" y="2780928"/>
            <a:ext cx="6840760" cy="384207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63437373"/>
              </p:ext>
            </p:extLst>
          </p:nvPr>
        </p:nvGraphicFramePr>
        <p:xfrm>
          <a:off x="1415480" y="836712"/>
          <a:ext cx="107765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76757" y="979528"/>
            <a:ext cx="758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52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76757" y="979528"/>
            <a:ext cx="758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600" y="2276872"/>
            <a:ext cx="8244916" cy="4497227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25518807"/>
              </p:ext>
            </p:extLst>
          </p:nvPr>
        </p:nvGraphicFramePr>
        <p:xfrm>
          <a:off x="1449417" y="836715"/>
          <a:ext cx="10742583" cy="158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639616" y="116632"/>
            <a:ext cx="7632848" cy="5620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b="1" dirty="0">
                <a:solidFill>
                  <a:srgbClr val="0070C0"/>
                </a:solidFill>
              </a:rPr>
              <a:t>Персонификация ДОД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13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199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415480" y="35525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91944" y="43152"/>
            <a:ext cx="6463165" cy="721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11878" y="966820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878" y="1615542"/>
            <a:ext cx="2199048" cy="30448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528" y="2348880"/>
            <a:ext cx="2638518" cy="18266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380" y="2827590"/>
            <a:ext cx="2811914" cy="40304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71018" y="5628374"/>
            <a:ext cx="4874884" cy="10264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42" y="2811012"/>
            <a:ext cx="920486" cy="9204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08557" y="2891242"/>
            <a:ext cx="4901678" cy="697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34168" y="4224338"/>
            <a:ext cx="4901678" cy="8340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42" y="4055803"/>
            <a:ext cx="1037218" cy="10372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15" y="5543399"/>
            <a:ext cx="1137558" cy="1137558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22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874" y="763840"/>
            <a:ext cx="795171" cy="79517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507168" y="1625404"/>
            <a:ext cx="410445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Онлайн оформление заявки </a:t>
            </a:r>
          </a:p>
        </p:txBody>
      </p:sp>
    </p:spTree>
    <p:extLst>
      <p:ext uri="{BB962C8B-B14F-4D97-AF65-F5344CB8AC3E}">
        <p14:creationId xmlns:p14="http://schemas.microsoft.com/office/powerpoint/2010/main" val="141526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775520" y="-23502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7612" y="79327"/>
            <a:ext cx="4806980" cy="8284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31504" y="1251724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6040" y="3038823"/>
            <a:ext cx="3587781" cy="35915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248" y="940388"/>
            <a:ext cx="1090882" cy="10908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35800" y="2015584"/>
            <a:ext cx="6020840" cy="909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для подачи заявления на сертификат (активации сертификата)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19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40680" y="4275637"/>
            <a:ext cx="2567088" cy="2567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852" y="2723121"/>
            <a:ext cx="1573085" cy="1175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136" y="4653136"/>
            <a:ext cx="2358968" cy="1553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28" y="2837303"/>
            <a:ext cx="2237256" cy="1244474"/>
          </a:xfrm>
          <a:prstGeom prst="rect">
            <a:avLst/>
          </a:prstGeom>
        </p:spPr>
      </p:pic>
      <p:pic>
        <p:nvPicPr>
          <p:cNvPr id="18" name="Рисунок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3782" y="6387353"/>
            <a:ext cx="56697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160" y="0"/>
            <a:ext cx="10635504" cy="676805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34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8088" y="169393"/>
            <a:ext cx="4104456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Федеральный проект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12" y="620688"/>
            <a:ext cx="3600400" cy="25454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4032" y="2780928"/>
            <a:ext cx="5688632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Обеспечение к 2024 году для детей в возрасте от 5 до 18 лет доступных и качественных условий для воспитания гармонично развитой и социально ответственной личности путем увеличения охвата детей дополнительным образованием до 80 %,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8" y="32460"/>
            <a:ext cx="1298561" cy="135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2" y="121788"/>
            <a:ext cx="3744416" cy="2429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83" y="2924944"/>
            <a:ext cx="4932549" cy="32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1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956" y="0"/>
            <a:ext cx="10338252" cy="657888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914" y="4293097"/>
            <a:ext cx="2677215" cy="2448271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031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711" y="152772"/>
            <a:ext cx="6924523" cy="670522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25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711" y="152772"/>
            <a:ext cx="6924523" cy="670522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863752" y="1052736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91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552" y="17760"/>
            <a:ext cx="8525940" cy="67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3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160" y="0"/>
            <a:ext cx="10635504" cy="676805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700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956" y="0"/>
            <a:ext cx="10338252" cy="657888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914" y="4293097"/>
            <a:ext cx="2677215" cy="2448271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20690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711" y="152772"/>
            <a:ext cx="6924523" cy="670522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0571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720" y="26640"/>
            <a:ext cx="6924523" cy="670522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231904" y="908720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12865" y="34032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034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640" y="267298"/>
            <a:ext cx="7416824" cy="655803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116632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5441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116632"/>
            <a:ext cx="10489166" cy="774910"/>
          </a:xfrm>
          <a:noFill/>
          <a:ln>
            <a:noFill/>
          </a:ln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Функционал образовательных организаций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6757" y="979528"/>
            <a:ext cx="758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498" y="979528"/>
            <a:ext cx="10489166" cy="576184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/>
              <a:t>Регистрация образовательных организация на Портале персонифицированного дополнительного образования Ярославской области </a:t>
            </a:r>
            <a:r>
              <a:rPr lang="ru-RU" u="sng" dirty="0">
                <a:hlinkClick r:id="rId4"/>
              </a:rPr>
              <a:t>https://yar.pfdo.ru</a:t>
            </a:r>
            <a:r>
              <a:rPr lang="ru-RU" dirty="0"/>
              <a:t> </a:t>
            </a:r>
          </a:p>
          <a:p>
            <a:pPr lvl="0" algn="just"/>
            <a:r>
              <a:rPr lang="ru-RU" dirty="0"/>
              <a:t>Подтверждение подведомственности муниципальному району</a:t>
            </a:r>
          </a:p>
          <a:p>
            <a:pPr lvl="0" algn="just"/>
            <a:r>
              <a:rPr lang="ru-RU" dirty="0"/>
              <a:t>Заполнение разделов навигатора основные сведения о образовательной организации, выставление новостей о проведение массовых мероприятий; </a:t>
            </a:r>
          </a:p>
          <a:p>
            <a:pPr lvl="0" algn="just"/>
            <a:r>
              <a:rPr lang="ru-RU" dirty="0"/>
              <a:t>Загрузка ДООП в реестр бюджетных программ, реестр сертифицированных программ, реестр платных программ;</a:t>
            </a:r>
          </a:p>
          <a:p>
            <a:pPr lvl="0" algn="just"/>
            <a:r>
              <a:rPr lang="ru-RU" dirty="0"/>
              <a:t>Подготовка программ к зачислению (в соответствии с инструкциями размещенными на портале ДО ЯО);</a:t>
            </a:r>
          </a:p>
          <a:p>
            <a:pPr lvl="0" algn="just"/>
            <a:r>
              <a:rPr lang="ru-RU" dirty="0"/>
              <a:t>Прием документов на регистрацию сертификатов или прием документов и активация сертификатов (доступ к системе АИС Реестр сертификатов осуществляется через защищенную интернет линию (подходит компьютер где установлено АСИО);</a:t>
            </a:r>
          </a:p>
          <a:p>
            <a:pPr lvl="0" algn="just"/>
            <a:r>
              <a:rPr lang="ru-RU" dirty="0"/>
              <a:t>Зачисление детей на программы ДОО.</a:t>
            </a:r>
          </a:p>
        </p:txBody>
      </p:sp>
    </p:spTree>
    <p:extLst>
      <p:ext uri="{BB962C8B-B14F-4D97-AF65-F5344CB8AC3E}">
        <p14:creationId xmlns:p14="http://schemas.microsoft.com/office/powerpoint/2010/main" val="188605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ИОРИТЕТНЫЙ ПРОЕКТ «ДОСТУПНОЕ ДОПОЛНИТЕЛЬНОЕ ОБРАЗОВАНИЕ ДЛЯ ДЕТЕЙ»*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1456"/>
            <a:ext cx="9144000" cy="68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4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462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116632"/>
            <a:ext cx="10489166" cy="77491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Алгоритм взаимодействия образовательных организаций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6757" y="979528"/>
            <a:ext cx="758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488" y="1105015"/>
            <a:ext cx="6840760" cy="56886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995" y="1844824"/>
            <a:ext cx="2630311" cy="2630311"/>
          </a:xfrm>
          <a:prstGeom prst="rect">
            <a:avLst/>
          </a:prstGeom>
        </p:spPr>
      </p:pic>
      <p:sp>
        <p:nvSpPr>
          <p:cNvPr id="18" name="Прямоугольная выноска 17"/>
          <p:cNvSpPr/>
          <p:nvPr/>
        </p:nvSpPr>
        <p:spPr>
          <a:xfrm>
            <a:off x="8169315" y="3140968"/>
            <a:ext cx="3892223" cy="1224136"/>
          </a:xfrm>
          <a:prstGeom prst="wedgeRectCallout">
            <a:avLst>
              <a:gd name="adj1" fmla="val -58753"/>
              <a:gd name="adj2" fmla="val 401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ГЦРО </a:t>
            </a:r>
          </a:p>
          <a:p>
            <a:pPr algn="ctr"/>
            <a:r>
              <a:rPr lang="ru-RU" dirty="0"/>
              <a:t>Тел: 72-57-23  73-02-43</a:t>
            </a:r>
          </a:p>
          <a:p>
            <a:pPr algn="ctr"/>
            <a:r>
              <a:rPr lang="ru-RU" dirty="0"/>
              <a:t>Контактное лицо: Тихомирова Любовь </a:t>
            </a:r>
            <a:r>
              <a:rPr lang="ru-RU" dirty="0" err="1"/>
              <a:t>Нестеровна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26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31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39" y="1340768"/>
            <a:ext cx="9336359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4832366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784" y="8099"/>
            <a:ext cx="10868215" cy="79222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Информационная поддержка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3832" y="1152264"/>
            <a:ext cx="7608167" cy="5085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Официальный сайт Института развития образования - </a:t>
            </a:r>
            <a:r>
              <a:rPr lang="en-US" dirty="0">
                <a:hlinkClick r:id="rId4"/>
              </a:rPr>
              <a:t>http://www.iro.yar.ru/index.php?id=1033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Группа в </a:t>
            </a:r>
            <a:r>
              <a:rPr lang="ru-RU" dirty="0" err="1"/>
              <a:t>мес</a:t>
            </a:r>
            <a:r>
              <a:rPr lang="en-US" dirty="0"/>
              <a:t>c</a:t>
            </a:r>
            <a:r>
              <a:rPr lang="ru-RU" dirty="0" err="1"/>
              <a:t>енджере</a:t>
            </a:r>
            <a:r>
              <a:rPr lang="ru-RU" dirty="0"/>
              <a:t> </a:t>
            </a:r>
            <a:r>
              <a:rPr lang="en-US" dirty="0" err="1"/>
              <a:t>Whatsapp</a:t>
            </a:r>
            <a:endParaRPr lang="ru-RU" dirty="0"/>
          </a:p>
          <a:p>
            <a:pPr marL="0" indent="0" algn="just">
              <a:buNone/>
            </a:pPr>
            <a:r>
              <a:rPr lang="en-US" dirty="0">
                <a:hlinkClick r:id="rId5"/>
              </a:rPr>
              <a:t>https://chat.whatsapp.com/AkU80wYK1UA0tozyrrAHf9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3412" y="3323057"/>
            <a:ext cx="2502348" cy="222430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9988" y="1078442"/>
            <a:ext cx="2365772" cy="1990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7641" y="8099"/>
            <a:ext cx="1296144" cy="1348466"/>
            <a:chOff x="0" y="161391"/>
            <a:chExt cx="1043608" cy="1179377"/>
          </a:xfrm>
        </p:grpSpPr>
        <p:sp>
          <p:nvSpPr>
            <p:cNvPr id="1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187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34367">
            <a:off x="2157939" y="1106355"/>
            <a:ext cx="3585662" cy="4968699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78828">
            <a:off x="6187913" y="1102574"/>
            <a:ext cx="4020439" cy="4550080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873" y="1268761"/>
            <a:ext cx="2442923" cy="469792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90"/>
          <a:stretch/>
        </p:blipFill>
        <p:spPr>
          <a:xfrm>
            <a:off x="4511825" y="4048922"/>
            <a:ext cx="3646193" cy="280907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632848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Мы в социальных сетях и официальных СМИ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8" y="32460"/>
            <a:ext cx="1298561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03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116632"/>
            <a:ext cx="10417158" cy="13681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Обучение по вопросам внедрения системы персонифицированного дополнительного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5880" y="1916832"/>
            <a:ext cx="6984776" cy="475252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ППК </a:t>
            </a:r>
            <a:r>
              <a:rPr lang="ru-RU" b="1" i="1" dirty="0"/>
              <a:t>«Региональные аспекты реализации персонифицированного дополнительного образования детей»</a:t>
            </a:r>
            <a:r>
              <a:rPr lang="ru-RU" dirty="0"/>
              <a:t> – 36 часов</a:t>
            </a:r>
          </a:p>
          <a:p>
            <a:pPr marL="0" indent="0">
              <a:buNone/>
            </a:pPr>
            <a:r>
              <a:rPr lang="ru-RU" dirty="0"/>
              <a:t>Целевая аудитория: руководители образовательных организаций, заместители руководителей образовательных организаций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Срок подачи заявки 20 февраля 2019 г.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Стоимость обучения </a:t>
            </a:r>
            <a:r>
              <a:rPr lang="ru-RU" b="1" dirty="0">
                <a:solidFill>
                  <a:srgbClr val="FF0000"/>
                </a:solidFill>
              </a:rPr>
              <a:t>3600 </a:t>
            </a:r>
            <a:r>
              <a:rPr lang="ru-RU" dirty="0">
                <a:solidFill>
                  <a:srgbClr val="FF0000"/>
                </a:solidFill>
              </a:rPr>
              <a:t>рублей.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0" b="-1022"/>
          <a:stretch/>
        </p:blipFill>
        <p:spPr>
          <a:xfrm>
            <a:off x="1487488" y="1697150"/>
            <a:ext cx="3384376" cy="25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26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2636913"/>
            <a:ext cx="6984776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kdinfo@iro.yar.ru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(4852)-23-09-65</a:t>
            </a:r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5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536" y="64311"/>
            <a:ext cx="10356104" cy="12241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Региональный приоритетный проект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«Доступное дополнительное образования для детей в Ярославской области»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798830"/>
              </p:ext>
            </p:extLst>
          </p:nvPr>
        </p:nvGraphicFramePr>
        <p:xfrm>
          <a:off x="1500536" y="1412777"/>
          <a:ext cx="10572128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47928" y="170080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/>
            <a:r>
              <a:rPr lang="ru-RU" sz="1400" dirty="0">
                <a:latin typeface="Book Antiqua" pitchFamily="18" charset="0"/>
              </a:rPr>
              <a:t>• приоритетный проект «Доступное дополнительное образование для детей», утверждённый протоколом  президиума Совета при Президенте Российской Федерации по стратегическому развитию и приоритетным проектам от 30 ноября 2016 года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62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64310"/>
            <a:ext cx="10776520" cy="66274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эффективной системы взаимодействия в сфере дополнительного образования детей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61069"/>
              </p:ext>
            </p:extLst>
          </p:nvPr>
        </p:nvGraphicFramePr>
        <p:xfrm>
          <a:off x="1826002" y="2993679"/>
          <a:ext cx="9649072" cy="3613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811524" y="3166840"/>
            <a:ext cx="230425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 Antiqua" pitchFamily="18" charset="0"/>
              </a:rPr>
              <a:t>Региональные ресурсные центры ДО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6804" y="2121546"/>
            <a:ext cx="194421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 Antiqua" pitchFamily="18" charset="0"/>
              </a:rPr>
              <a:t>Базовые организации ДО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50813" y="2129583"/>
            <a:ext cx="208823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 Antiqua" pitchFamily="18" charset="0"/>
              </a:rPr>
              <a:t>Детский технопарк «Кванториум»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64352" y="3130836"/>
            <a:ext cx="230425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Book Antiqua" pitchFamily="18" charset="0"/>
              </a:rPr>
              <a:t>Центр выявления и поддержки одарённых детей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367808" y="3645024"/>
            <a:ext cx="10801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647728" y="2648222"/>
            <a:ext cx="1530357" cy="377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820677" y="2466326"/>
            <a:ext cx="1934935" cy="5273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981004" y="3598888"/>
            <a:ext cx="10673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4799856" y="1905754"/>
            <a:ext cx="3816424" cy="560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Департаменты образования, культуры и спорта ЯО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1814" y="945872"/>
            <a:ext cx="4500500" cy="4266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Правительство Ярославской области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6600056" y="1509748"/>
            <a:ext cx="216024" cy="33969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641403" y="2517590"/>
            <a:ext cx="216024" cy="3960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19C52-BCDB-47B7-B9BF-2A82933B4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5419C52-BCDB-47B7-B9BF-2A82933B4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99A1DA-089F-4A03-BB7E-332059EA9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C99A1DA-089F-4A03-BB7E-332059EA9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BAD6B7-27D7-4667-9619-633E1E371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FBAD6B7-27D7-4667-9619-633E1E371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6C63C-ADC4-437E-93B6-E5B0B8C77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E06C63C-ADC4-437E-93B6-E5B0B8C77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2A10E-E412-4632-9A26-F82EC400E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B6C2A10E-E412-4632-9A26-F82EC400E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C562A0-85B6-405C-82A2-D07929A02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CFC562A0-85B6-405C-82A2-D07929A02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75F52F-250F-4D42-B45A-73C5CD80A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075F52F-250F-4D42-B45A-73C5CD80A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7356C8-38AA-4FC0-81B9-B6FCFDE8F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F47356C8-38AA-4FC0-81B9-B6FCFDE8F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D435BA-0F9D-47D1-B022-14B5BA1DA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CD435BA-0F9D-47D1-B022-14B5BA1DA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3AEB11-AE60-4E42-BB3A-019723484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53AEB11-AE60-4E42-BB3A-019723484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DBC958-FA2A-44B4-A63A-06D9EDEA6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CDBC958-FA2A-44B4-A63A-06D9EDEA6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EF8C12-D8DE-468C-A0F0-D1C03E0E4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EBEF8C12-D8DE-468C-A0F0-D1C03E0E4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6E189-3709-42A2-BF62-23C95F99D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236E189-3709-42A2-BF62-23C95F99D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6768E1-5248-41A6-972A-C01F9B15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476768E1-5248-41A6-972A-C01F9B156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DF0DC-22EA-405A-9D4D-D22B0A60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68ADF0DC-22EA-405A-9D4D-D22B0A605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CCA5A9-5506-4FC9-8F83-39A2430F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8CCA5A9-5506-4FC9-8F83-39A2430FC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6DAF8-512C-4EAD-AC5E-84BA28FE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C2F6DAF8-512C-4EAD-AC5E-84BA28FE3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DB249A-86BE-472E-8342-46566D823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4DDB249A-86BE-472E-8342-46566D823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2E31-C8D6-40EA-8DCA-704D70BD8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2E7C2E31-C8D6-40EA-8DCA-704D70BD8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9EBBBF-7D86-47A5-A9C3-0BDC2FD8C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AB9EBBBF-7D86-47A5-A9C3-0BDC2FD8C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0"/>
            <a:ext cx="1077652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Региональный модельный центр дополнительного образования Ярославской области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9981" y="1081796"/>
            <a:ext cx="820891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Увеличение охвата детей 5-18 лет дополнительными общеобразовательными программами до </a:t>
            </a:r>
            <a:r>
              <a:rPr lang="ru-RU" b="1" dirty="0">
                <a:solidFill>
                  <a:srgbClr val="002060"/>
                </a:solidFill>
              </a:rPr>
              <a:t>72,6%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236062686"/>
              </p:ext>
            </p:extLst>
          </p:nvPr>
        </p:nvGraphicFramePr>
        <p:xfrm>
          <a:off x="1487488" y="2276872"/>
          <a:ext cx="10704512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1415480" y="5013176"/>
            <a:ext cx="2631062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региональный сегмент Единого национального портала ДО </a:t>
            </a:r>
          </a:p>
          <a:p>
            <a:pPr algn="ctr"/>
            <a:r>
              <a:rPr lang="ru-RU" sz="1400" dirty="0">
                <a:latin typeface="Book Antiqua" pitchFamily="18" charset="0"/>
              </a:rPr>
              <a:t>- навигатор по программам ДО </a:t>
            </a:r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>
            <a:off x="4029035" y="5013176"/>
            <a:ext cx="2736304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100" dirty="0">
                <a:latin typeface="Book Antiqua" pitchFamily="18" charset="0"/>
              </a:rPr>
              <a:t> </a:t>
            </a:r>
            <a:r>
              <a:rPr lang="ru-RU" sz="1400" dirty="0">
                <a:latin typeface="Book Antiqua" pitchFamily="18" charset="0"/>
              </a:rPr>
              <a:t>модели обеспечения доступности ДО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сетевое взаимодействие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персонифицированное финансирование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дистанционные курсы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заочные и сезонные школы</a:t>
            </a: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9449200" y="5059590"/>
            <a:ext cx="2736304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100" dirty="0">
                <a:latin typeface="Book Antiqua" pitchFamily="18" charset="0"/>
              </a:rPr>
              <a:t> </a:t>
            </a:r>
            <a:r>
              <a:rPr lang="ru-RU" sz="1400" dirty="0">
                <a:latin typeface="Book Antiqua" pitchFamily="18" charset="0"/>
              </a:rPr>
              <a:t>разработка новых разноуровневых программ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современная система подготовки кадров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ежегодное повышение квалификации</a:t>
            </a:r>
          </a:p>
          <a:p>
            <a:pPr algn="ctr">
              <a:buFontTx/>
              <a:buChar char="-"/>
            </a:pPr>
            <a:endParaRPr lang="ru-RU" sz="1200" dirty="0">
              <a:latin typeface="Book Antiqua" pitchFamily="18" charset="0"/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>
            <a:off x="6709489" y="5017879"/>
            <a:ext cx="2736304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система разноуровневых мероприятий 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учёт достижений обучающихся и тьюторская поддержка</a:t>
            </a:r>
          </a:p>
          <a:p>
            <a:pPr algn="ctr">
              <a:buFontTx/>
              <a:buChar char="-"/>
            </a:pPr>
            <a:endParaRPr lang="ru-RU" sz="1050" dirty="0">
              <a:latin typeface="Book Antiqua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6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67DCB-E796-44B3-BD9D-F38D5470E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graphicEl>
                                              <a:dgm id="{79367DCB-E796-44B3-BD9D-F38D5470E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59D380D-EED9-44BB-A92F-9FBE16CD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>
                                            <p:graphicEl>
                                              <a:dgm id="{F59D380D-EED9-44BB-A92F-9FBE16CD7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0522C29-0CA4-46D7-BAD3-05FD524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graphicEl>
                                              <a:dgm id="{A0522C29-0CA4-46D7-BAD3-05FD524C9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F7608EF-D81A-44C4-A945-FD1E78403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graphicEl>
                                              <a:dgm id="{EF7608EF-D81A-44C4-A945-FD1E78403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6125D4C-326A-40F1-B287-DB9D1C689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76125D4C-326A-40F1-B287-DB9D1C689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5B76752-F9A6-477C-8E0E-0215C531A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>
                                            <p:graphicEl>
                                              <a:dgm id="{75B76752-F9A6-477C-8E0E-0215C531A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873BBDB-177F-4030-BA73-AEE61C5EC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>
                                            <p:graphicEl>
                                              <a:dgm id="{A873BBDB-177F-4030-BA73-AEE61C5EC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67224D3-B76D-48B1-8896-4669E97D8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graphicEl>
                                              <a:dgm id="{667224D3-B76D-48B1-8896-4669E97D8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8613369-1774-46A2-8EC8-9175DD8D5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>
                                            <p:graphicEl>
                                              <a:dgm id="{F8613369-1774-46A2-8EC8-9175DD8D5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19" grpId="0">
        <p:bldSub>
          <a:bldDgm/>
        </p:bldSub>
      </p:bldGraphic>
      <p:bldP spid="22" grpId="0" build="allAtOnce" animBg="1"/>
      <p:bldP spid="23" grpId="0" build="allAtOnce" animBg="1"/>
      <p:bldP spid="24" grpId="0" build="allAtOnce" animBg="1"/>
      <p:bldP spid="2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146" y="1586682"/>
            <a:ext cx="2021701" cy="1937874"/>
          </a:xfrm>
        </p:spPr>
      </p:pic>
      <p:sp>
        <p:nvSpPr>
          <p:cNvPr id="8" name="六边形 26"/>
          <p:cNvSpPr/>
          <p:nvPr/>
        </p:nvSpPr>
        <p:spPr>
          <a:xfrm>
            <a:off x="9672584" y="2779152"/>
            <a:ext cx="2297672" cy="194971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МОУ ДО «Центр детского творчества»,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г. Любим</a:t>
            </a: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0" name="六边形 26"/>
          <p:cNvSpPr/>
          <p:nvPr/>
        </p:nvSpPr>
        <p:spPr>
          <a:xfrm>
            <a:off x="9671635" y="812965"/>
            <a:ext cx="2297672" cy="1949712"/>
          </a:xfrm>
          <a:prstGeom prst="hexagon">
            <a:avLst/>
          </a:prstGeom>
          <a:solidFill>
            <a:srgbClr val="99FF33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МБУДОД Дом детского творчества,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г. Данилов </a:t>
            </a: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1" name="六边形 26"/>
          <p:cNvSpPr/>
          <p:nvPr/>
        </p:nvSpPr>
        <p:spPr>
          <a:xfrm>
            <a:off x="9659827" y="4749569"/>
            <a:ext cx="2297672" cy="1949712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Брейтовская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СОШ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Брейтово</a:t>
            </a:r>
          </a:p>
          <a:p>
            <a:pPr algn="ctr">
              <a:defRPr/>
            </a:pPr>
            <a:endParaRPr lang="zh-CN" altLang="en-US" sz="14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3" name="六边形 26"/>
          <p:cNvSpPr/>
          <p:nvPr/>
        </p:nvSpPr>
        <p:spPr>
          <a:xfrm>
            <a:off x="7830581" y="1771274"/>
            <a:ext cx="2297672" cy="194971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05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05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МОУДО «</a:t>
            </a:r>
            <a:r>
              <a:rPr lang="ru-RU" altLang="zh-CN" sz="1050" kern="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Большесельс</a:t>
            </a:r>
            <a:r>
              <a:rPr lang="ru-RU" altLang="zh-CN" sz="105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-кий Центр развития и творчества», </a:t>
            </a:r>
          </a:p>
          <a:p>
            <a:pPr lvl="0" algn="ctr">
              <a:defRPr/>
            </a:pPr>
            <a:r>
              <a:rPr lang="ru-RU" altLang="zh-CN" sz="105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Большое Село</a:t>
            </a:r>
          </a:p>
          <a:p>
            <a:pPr algn="ctr">
              <a:defRPr/>
            </a:pPr>
            <a:endParaRPr lang="zh-CN" altLang="en-US" sz="105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4" name="六边形 26"/>
          <p:cNvSpPr/>
          <p:nvPr/>
        </p:nvSpPr>
        <p:spPr>
          <a:xfrm>
            <a:off x="1488960" y="4774558"/>
            <a:ext cx="2297672" cy="1949712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algn="ctr">
              <a:defRPr/>
            </a:pP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 ДПО «Информационно-образовательный Центр», 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Рыбинска 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5" name="六边形 26"/>
          <p:cNvSpPr/>
          <p:nvPr/>
        </p:nvSpPr>
        <p:spPr>
          <a:xfrm>
            <a:off x="3329280" y="3779565"/>
            <a:ext cx="2297672" cy="1949712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МБУ ДО Центр «Эдельвейс»,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г. Пошехонье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6" name="六边形 26"/>
          <p:cNvSpPr/>
          <p:nvPr/>
        </p:nvSpPr>
        <p:spPr>
          <a:xfrm>
            <a:off x="1514161" y="810765"/>
            <a:ext cx="2297672" cy="1949712"/>
          </a:xfrm>
          <a:prstGeom prst="hexagon">
            <a:avLst/>
          </a:prstGeom>
          <a:solidFill>
            <a:srgbClr val="99FF33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МУДО Центр дополнительного образования «Созвездие»,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Тутаев</a:t>
            </a:r>
            <a:endParaRPr lang="zh-CN" altLang="en-US" sz="11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9" name="六边形 26"/>
          <p:cNvSpPr/>
          <p:nvPr/>
        </p:nvSpPr>
        <p:spPr>
          <a:xfrm>
            <a:off x="1487654" y="2792818"/>
            <a:ext cx="2297672" cy="194971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МУ ДПО «Учебно-методический центр», 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Рыбинск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0" name="六边形 26"/>
          <p:cNvSpPr/>
          <p:nvPr/>
        </p:nvSpPr>
        <p:spPr>
          <a:xfrm>
            <a:off x="3337740" y="1813226"/>
            <a:ext cx="2297672" cy="194971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МОУ ДО «Центр внешкольной работы», 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Ростов 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1" name="六边形 26"/>
          <p:cNvSpPr/>
          <p:nvPr/>
        </p:nvSpPr>
        <p:spPr>
          <a:xfrm>
            <a:off x="7853212" y="3704439"/>
            <a:ext cx="2297672" cy="1949712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Дворец детского творчества,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г. Гаврилов-Ям</a:t>
            </a: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757" y="3980128"/>
            <a:ext cx="2132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</a:t>
            </a:r>
          </a:p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модельный </a:t>
            </a:r>
          </a:p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</a:t>
            </a:r>
          </a:p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1343472" y="106094"/>
            <a:ext cx="10848528" cy="56207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Муниципальные опорные центры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4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4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"/>
                            </p:stCondLst>
                            <p:childTnLst>
                              <p:par>
                                <p:cTn id="7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"/>
                            </p:stCondLst>
                            <p:childTnLst>
                              <p:par>
                                <p:cTn id="8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400"/>
                            </p:stCondLst>
                            <p:childTnLst>
                              <p:par>
                                <p:cTn id="9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8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486" y="192094"/>
            <a:ext cx="10553178" cy="83312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НПА на уровне правительства Ярославской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486" y="991264"/>
            <a:ext cx="10553178" cy="5606088"/>
          </a:xfrm>
        </p:spPr>
        <p:txBody>
          <a:bodyPr>
            <a:normAutofit/>
          </a:bodyPr>
          <a:lstStyle/>
          <a:p>
            <a:pPr marL="540000" lvl="1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Ярославской области о создании регионального модельного центра;</a:t>
            </a:r>
          </a:p>
          <a:p>
            <a:pPr marL="540000" lvl="1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Ярославской области о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внедрении системы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персонифицированного дополнительного образования:</a:t>
            </a:r>
          </a:p>
          <a:p>
            <a:pPr marL="940050" lvl="2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Концепции персонифицированного дополнительного образования детей в ЯО;</a:t>
            </a:r>
          </a:p>
          <a:p>
            <a:pPr marL="940050" lvl="2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Плана мероприятий по внедрению системы персонифицированного дополнительного образования детей в Ярославской области;</a:t>
            </a:r>
          </a:p>
          <a:p>
            <a:pPr marL="940050" lvl="2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Правил персонифицированного финансирования дополнительного образования детей в Ярославской области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930" y="4794146"/>
            <a:ext cx="2448272" cy="2041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000" y="4495573"/>
            <a:ext cx="4718592" cy="220130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7637" y="116632"/>
            <a:ext cx="1296144" cy="1348466"/>
            <a:chOff x="0" y="161391"/>
            <a:chExt cx="1043608" cy="117937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20" name="Круговая стрелка 19">
            <a:hlinkClick r:id="rId8" action="ppaction://hlinksldjump"/>
          </p:cNvPr>
          <p:cNvSpPr/>
          <p:nvPr/>
        </p:nvSpPr>
        <p:spPr>
          <a:xfrm>
            <a:off x="11458528" y="6198574"/>
            <a:ext cx="432048" cy="45478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9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486" y="192094"/>
            <a:ext cx="10553178" cy="64461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НПА на уровне муниципального района (городского округа)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486" y="713676"/>
            <a:ext cx="10481170" cy="5212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главы муниципального образования (городского округа):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муниципальной рабочей группы (МРГ) по внедрению системы персонифицированного дополнительного образования детей;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персонифицированном дополнительном образовании детей в муниципальном районе;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персонифицированного финансирования дополнительного образования;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решение о бюджете на выделения финансирования приоритетного проекта «Доступное дополнительное образование детей»;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муниципальную программу развития образования;</a:t>
            </a:r>
          </a:p>
          <a:p>
            <a:pPr marL="540000" lvl="1" indent="-457200" algn="just">
              <a:buFont typeface="Arial" pitchFamily="34" charset="0"/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уполномоченного органа в муниципальном районе;</a:t>
            </a:r>
          </a:p>
          <a:p>
            <a:pPr marL="540000" lvl="1" indent="-457200" algn="just">
              <a:buFont typeface="Arial" pitchFamily="34" charset="0"/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конкурсного отбора и подписание соглашения с СОНКО (уполномоченной организацией)  по вопросу финансового регулирования реализации проекта</a:t>
            </a:r>
          </a:p>
          <a:p>
            <a:pPr marL="540000" lvl="1" indent="-457200" algn="just">
              <a:buFont typeface="Arial" pitchFamily="34" charset="0"/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муниципального опорного центра (МОЦ) дополнительного образования детей</a:t>
            </a:r>
          </a:p>
          <a:p>
            <a:pPr marL="540000" lvl="1" indent="-457200" algn="just">
              <a:buAutoNum type="arabicParenR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4816037"/>
            <a:ext cx="2448272" cy="2041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0" y="4581128"/>
            <a:ext cx="4718592" cy="220130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7637" y="116632"/>
            <a:ext cx="1296144" cy="1348466"/>
            <a:chOff x="0" y="161391"/>
            <a:chExt cx="1043608" cy="117937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4" name="Круговая стрелка 3">
            <a:hlinkClick r:id="rId8" action="ppaction://hlinksldjump"/>
          </p:cNvPr>
          <p:cNvSpPr/>
          <p:nvPr/>
        </p:nvSpPr>
        <p:spPr>
          <a:xfrm>
            <a:off x="11458528" y="6198574"/>
            <a:ext cx="432048" cy="45478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0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1907</Words>
  <Application>Microsoft Office PowerPoint</Application>
  <PresentationFormat>Широкоэкранный</PresentationFormat>
  <Paragraphs>285</Paragraphs>
  <Slides>34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微软雅黑</vt:lpstr>
      <vt:lpstr>Arial</vt:lpstr>
      <vt:lpstr>Book Antiqua</vt:lpstr>
      <vt:lpstr>Calibri</vt:lpstr>
      <vt:lpstr>Times New Roman</vt:lpstr>
      <vt:lpstr>Verdana</vt:lpstr>
      <vt:lpstr>Тема Office</vt:lpstr>
      <vt:lpstr>Презентация PowerPoint</vt:lpstr>
      <vt:lpstr>Федеральный проект </vt:lpstr>
      <vt:lpstr>Презентация PowerPoint</vt:lpstr>
      <vt:lpstr>Региональный приоритетный проект  «Доступное дополнительное образования для детей в Ярославской области»</vt:lpstr>
      <vt:lpstr>Создание эффективной системы взаимодействия в сфере дополнительного образования детей</vt:lpstr>
      <vt:lpstr>Региональный модельный центр дополнительного образования Ярославской области</vt:lpstr>
      <vt:lpstr>Муниципальные опорные центры</vt:lpstr>
      <vt:lpstr>НПА на уровне правительства Ярославской области</vt:lpstr>
      <vt:lpstr>НПА на уровне муниципального района (городского округа)</vt:lpstr>
      <vt:lpstr>НПА на уровне образовательной организации</vt:lpstr>
      <vt:lpstr>Взаимодействие Уполномоченной организации  с поставщиками образовательных услуг </vt:lpstr>
      <vt:lpstr>Региональный общедоступный навигатор ДОД</vt:lpstr>
      <vt:lpstr>Региональный общедоступный навигатор ДОД</vt:lpstr>
      <vt:lpstr>Распределение программ по реестрам  (ответственные МРГ, специалисты МОЦ)</vt:lpstr>
      <vt:lpstr>Персонификация ДОД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 образовательных организаций</vt:lpstr>
      <vt:lpstr>Алгоритм взаимодействия образовательных организаций</vt:lpstr>
      <vt:lpstr>Информационная поддержка проекта</vt:lpstr>
      <vt:lpstr>Мы в социальных сетях и официальных СМИ</vt:lpstr>
      <vt:lpstr>Обучение по вопросам внедрения системы персонифицированного дополнительного образования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Сайт ГЦРО</cp:lastModifiedBy>
  <cp:revision>123</cp:revision>
  <dcterms:created xsi:type="dcterms:W3CDTF">2017-10-16T07:43:36Z</dcterms:created>
  <dcterms:modified xsi:type="dcterms:W3CDTF">2019-02-27T09:20:04Z</dcterms:modified>
</cp:coreProperties>
</file>