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07A469-CEA6-4506-B9FE-DC10CF1BD49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780108"/>
          </a:xfrm>
        </p:spPr>
        <p:txBody>
          <a:bodyPr/>
          <a:lstStyle/>
          <a:p>
            <a:r>
              <a:rPr lang="ru-RU" dirty="0" smtClean="0"/>
              <a:t>Проект: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40324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«Все профессии нужны – все профессии важны</a:t>
            </a:r>
            <a:r>
              <a:rPr lang="ru-RU" sz="3600" dirty="0" smtClean="0"/>
              <a:t>»</a:t>
            </a:r>
          </a:p>
          <a:p>
            <a:endParaRPr lang="ru-RU" sz="3600" dirty="0"/>
          </a:p>
          <a:p>
            <a:endParaRPr lang="ru-RU" sz="3600" dirty="0" smtClean="0"/>
          </a:p>
          <a:p>
            <a:pPr algn="r"/>
            <a:r>
              <a:rPr lang="ru-RU" sz="2800" dirty="0" smtClean="0"/>
              <a:t>Дружинина Е.П.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Апрель  2017 г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7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 Совместная творческая работа детей и их родителей конкурс «Я познаю мир профессий» (номинации: Книжка-малышка, Эмблема моей профессии, Древо профессии моей семьи)</a:t>
            </a:r>
          </a:p>
        </p:txBody>
      </p:sp>
    </p:spTree>
    <p:extLst>
      <p:ext uri="{BB962C8B-B14F-4D97-AF65-F5344CB8AC3E}">
        <p14:creationId xmlns:p14="http://schemas.microsoft.com/office/powerpoint/2010/main" val="223248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7724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Игровые технологии (дидактические игры, сюжетно-ролевые игры)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60648"/>
            <a:ext cx="6417734" cy="93980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Использование технологий</a:t>
            </a:r>
            <a:endParaRPr lang="ru-RU" sz="3600" dirty="0"/>
          </a:p>
        </p:txBody>
      </p:sp>
      <p:pic>
        <p:nvPicPr>
          <p:cNvPr id="4099" name="Picture 3" descr="C:\Users\ДС\Desktop\Фото\01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060847"/>
            <a:ext cx="2736303" cy="20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С\Desktop\Фото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6541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С\Desktop\Фото\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53" y="4509120"/>
            <a:ext cx="2754737" cy="20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С\Desktop\Фото\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42" y="4572954"/>
            <a:ext cx="2707089" cy="20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2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6999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Технология экскурсия (экскурсия в кабинет врача, экскурсия на кухню детского сада)</a:t>
            </a:r>
            <a:endParaRPr lang="ru-RU" sz="2400" dirty="0"/>
          </a:p>
        </p:txBody>
      </p:sp>
      <p:pic>
        <p:nvPicPr>
          <p:cNvPr id="5123" name="Picture 3" descr="C:\Users\ДС\Desktop\Фото\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С\Desktop\Фото\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056450" cy="30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3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272808" cy="2016224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/>
              <a:t>- Технология ИКТ ( просмотр мультфильмов, детских презентаций на тему «Профессии»)</a:t>
            </a:r>
          </a:p>
          <a:p>
            <a:pPr algn="l"/>
            <a:r>
              <a:rPr lang="ru-RU" sz="2400" dirty="0" smtClean="0"/>
              <a:t>- </a:t>
            </a:r>
            <a:r>
              <a:rPr lang="ru-RU" sz="2400" dirty="0" err="1" smtClean="0"/>
              <a:t>Здоровьесберегающие</a:t>
            </a:r>
            <a:r>
              <a:rPr lang="ru-RU" sz="2400" dirty="0" smtClean="0"/>
              <a:t> технологии (физкультминутки, пальчиковые гимнастики на тему «Профессии»)</a:t>
            </a:r>
          </a:p>
          <a:p>
            <a:pPr algn="l"/>
            <a:r>
              <a:rPr lang="ru-RU" sz="2400" dirty="0" smtClean="0"/>
              <a:t>- Технология интегрированного занятия</a:t>
            </a:r>
            <a:endParaRPr lang="ru-RU" sz="2400" dirty="0"/>
          </a:p>
        </p:txBody>
      </p:sp>
      <p:pic>
        <p:nvPicPr>
          <p:cNvPr id="6146" name="Picture 2" descr="C:\Users\ДС\Desktop\Фото\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9289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С\Desktop\Фото\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62037"/>
            <a:ext cx="3972441" cy="29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7848872" cy="5616624"/>
          </a:xfrm>
        </p:spPr>
        <p:txBody>
          <a:bodyPr>
            <a:normAutofit/>
          </a:bodyPr>
          <a:lstStyle/>
          <a:p>
            <a:pPr algn="l"/>
            <a:r>
              <a:rPr lang="ru-RU" sz="3200" dirty="0" err="1" smtClean="0"/>
              <a:t>Сформированность</a:t>
            </a:r>
            <a:r>
              <a:rPr lang="ru-RU" sz="3200" dirty="0" smtClean="0"/>
              <a:t> предпосылок профессионального самоопределения через реализацию направлений (анализ инициатив детей):</a:t>
            </a:r>
          </a:p>
          <a:p>
            <a:pPr algn="l"/>
            <a:r>
              <a:rPr lang="ru-RU" sz="2400" dirty="0" smtClean="0"/>
              <a:t>- </a:t>
            </a:r>
            <a:r>
              <a:rPr lang="ru-RU" sz="2400" dirty="0"/>
              <a:t>м</a:t>
            </a:r>
            <a:r>
              <a:rPr lang="ru-RU" sz="2400" dirty="0" smtClean="0"/>
              <a:t>отивационного (эмоциональный отклик, игровая мотивация)</a:t>
            </a:r>
          </a:p>
          <a:p>
            <a:pPr algn="l"/>
            <a:r>
              <a:rPr lang="ru-RU" sz="2400" dirty="0" smtClean="0"/>
              <a:t>- информационного (познавательная и творческая активность);</a:t>
            </a:r>
          </a:p>
          <a:p>
            <a:pPr algn="l"/>
            <a:r>
              <a:rPr lang="ru-RU" sz="2400" dirty="0" smtClean="0"/>
              <a:t>- </a:t>
            </a:r>
            <a:r>
              <a:rPr lang="ru-RU" sz="2400" dirty="0" err="1" smtClean="0"/>
              <a:t>операционального</a:t>
            </a:r>
            <a:r>
              <a:rPr lang="ru-RU" sz="2400" dirty="0" smtClean="0"/>
              <a:t> (интеллектуальные способности);</a:t>
            </a:r>
          </a:p>
          <a:p>
            <a:pPr algn="l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- Личностного (социальное пространство и сам ребенок в нем).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7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3247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Индикатор эффективности использования проектной деятельности: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83414"/>
            <a:ext cx="8064896" cy="468052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- Полученный результат:</a:t>
            </a:r>
          </a:p>
          <a:p>
            <a:pPr algn="just"/>
            <a:r>
              <a:rPr lang="ru-RU" sz="2800" dirty="0" smtClean="0"/>
              <a:t>создали положительное отношение </a:t>
            </a:r>
            <a:r>
              <a:rPr lang="ru-RU" sz="2800" dirty="0"/>
              <a:t>дошкольников к труду взрослых, </a:t>
            </a:r>
            <a:r>
              <a:rPr lang="ru-RU" sz="2800" dirty="0" smtClean="0"/>
              <a:t>повысили </a:t>
            </a:r>
            <a:r>
              <a:rPr lang="ru-RU" sz="2800" dirty="0"/>
              <a:t>их </a:t>
            </a:r>
            <a:r>
              <a:rPr lang="ru-RU" sz="2800" dirty="0" smtClean="0"/>
              <a:t>интерес </a:t>
            </a:r>
            <a:r>
              <a:rPr lang="ru-RU" sz="2800" dirty="0"/>
              <a:t>к трудовым действиям, к профессиям взрослых, </a:t>
            </a:r>
            <a:r>
              <a:rPr lang="ru-RU" sz="2800" dirty="0" smtClean="0"/>
              <a:t>обогатили социальный опыт </a:t>
            </a:r>
            <a:r>
              <a:rPr lang="ru-RU" sz="2800" dirty="0"/>
              <a:t>детей,  </a:t>
            </a:r>
            <a:r>
              <a:rPr lang="ru-RU" sz="2800" dirty="0" smtClean="0"/>
              <a:t>увидели отражение </a:t>
            </a:r>
            <a:r>
              <a:rPr lang="ru-RU" sz="2800" dirty="0"/>
              <a:t>полученных знаний и впечатлений в сюжетно-ролевых играх.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291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992888" cy="604867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- Анализ включенности родителей</a:t>
            </a:r>
          </a:p>
          <a:p>
            <a:pPr algn="just"/>
            <a:r>
              <a:rPr lang="ru-RU" dirty="0"/>
              <a:t>Родители приняли участие в собрании на тему «Формирование основ нравственного отношения к профессиям людей и бережного отношения к результатам труда взрослых», откликнулись на сбор фотографий, после чего была создана выставка на тему «Все профессии нужны, все профессии важны</a:t>
            </a:r>
            <a:r>
              <a:rPr lang="ru-RU" dirty="0" smtClean="0"/>
              <a:t>»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639359" cy="347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8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848872" cy="5400600"/>
          </a:xfrm>
        </p:spPr>
        <p:txBody>
          <a:bodyPr/>
          <a:lstStyle/>
          <a:p>
            <a:pPr algn="just"/>
            <a:r>
              <a:rPr lang="ru-RU" dirty="0"/>
              <a:t>Ознакомились с консультацией для родителей «Трудовое воспитание детей в семье и в детском саду». Провели с детьми беседу на тему  «Профессии нашей семьи». Помогли в подборе и создании атрибутов, спецодежды, наглядных материалов, игровых пособий к профессиям  (врач, повар, строитель, парикмахер, продавец). Приняли участие в конкурсе и посетили итоговое открытое занятие, оставив положительные отклики в книге отзывов о работе детского сада.</a:t>
            </a:r>
          </a:p>
          <a:p>
            <a:pPr algn="just"/>
            <a:endParaRPr lang="ru-RU" dirty="0"/>
          </a:p>
        </p:txBody>
      </p:sp>
      <p:pic>
        <p:nvPicPr>
          <p:cNvPr id="9218" name="Picture 2" descr="C:\Users\ДС\Desktop\Фото\DSC_019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7867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С\Desktop\Фото\DSC_0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29" y="3429000"/>
            <a:ext cx="3781558" cy="25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8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7200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- Перспективы работы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7992888" cy="410445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Продолжить знакомить детей с другими профессиями, пополнять предметно-развивающую среду в группе, продолжать сотрудничать с родителями, привлекать специалистов детского сада.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947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80728"/>
            <a:ext cx="7859216" cy="4242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Спасибо за внимание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3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92696"/>
            <a:ext cx="8344437" cy="5826960"/>
          </a:xfrm>
        </p:spPr>
        <p:txBody>
          <a:bodyPr/>
          <a:lstStyle/>
          <a:p>
            <a:r>
              <a:rPr lang="ru-RU" sz="4400" dirty="0" smtClean="0"/>
              <a:t>Срок реализации проекта: среднесрочный (февраль – </a:t>
            </a:r>
            <a:r>
              <a:rPr lang="ru-RU" sz="4400" dirty="0"/>
              <a:t>м</a:t>
            </a:r>
            <a:r>
              <a:rPr lang="ru-RU" sz="4400" dirty="0" smtClean="0"/>
              <a:t>арт)</a:t>
            </a:r>
          </a:p>
          <a:p>
            <a:endParaRPr lang="ru-RU" sz="4400" dirty="0"/>
          </a:p>
          <a:p>
            <a:r>
              <a:rPr lang="ru-RU" sz="4400" dirty="0"/>
              <a:t>Участники проекта: дети второй младшей группы, </a:t>
            </a:r>
            <a:r>
              <a:rPr lang="ru-RU" sz="4400" dirty="0" smtClean="0"/>
              <a:t>воспитатели, сотрудники детского сада, родители.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51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700808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sz="3200" i="1" dirty="0" smtClean="0"/>
              <a:t>Ведущая потребность  -  </a:t>
            </a:r>
            <a:r>
              <a:rPr lang="ru-RU" sz="3200" dirty="0" smtClean="0"/>
              <a:t>в общении, в уважении; в признании самостоятельности ребенка.</a:t>
            </a:r>
          </a:p>
          <a:p>
            <a:r>
              <a:rPr lang="ru-RU" sz="3200" i="1" dirty="0" smtClean="0"/>
              <a:t>Ведущая деятельность – </a:t>
            </a:r>
            <a:r>
              <a:rPr lang="ru-RU" sz="3200" dirty="0" smtClean="0"/>
              <a:t>игрова</a:t>
            </a:r>
            <a:r>
              <a:rPr lang="ru-RU" sz="3200" i="1" dirty="0" smtClean="0"/>
              <a:t>я.</a:t>
            </a:r>
            <a:r>
              <a:rPr lang="ru-RU" sz="3200" dirty="0" smtClean="0"/>
              <a:t> Переход от </a:t>
            </a:r>
            <a:r>
              <a:rPr lang="ru-RU" sz="3200" dirty="0" err="1" smtClean="0"/>
              <a:t>манипулятивной</a:t>
            </a:r>
            <a:r>
              <a:rPr lang="ru-RU" sz="3200" dirty="0" smtClean="0"/>
              <a:t> игры к ролевой.</a:t>
            </a:r>
          </a:p>
          <a:p>
            <a:r>
              <a:rPr lang="ru-RU" sz="3200" i="1" dirty="0" smtClean="0"/>
              <a:t>Ведущая функция – </a:t>
            </a:r>
            <a:r>
              <a:rPr lang="ru-RU" sz="3200" dirty="0" smtClean="0"/>
              <a:t>восприятие.</a:t>
            </a:r>
            <a:endParaRPr lang="ru-RU" sz="3200" i="1" dirty="0" smtClean="0"/>
          </a:p>
          <a:p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Возрастные особенности детей 3-4 лет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419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5" cy="48965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ознакомление </a:t>
            </a:r>
            <a:r>
              <a:rPr lang="ru-RU" dirty="0"/>
              <a:t>детей младшего дошкольного возраста с трудом взрослых является сложным видом социально-личностного их развития, требующего специально организованной деятельности и создание условий для самостоятельных игр.  Пути и формы приближения  к ним труда взрослых,  его </a:t>
            </a:r>
            <a:r>
              <a:rPr lang="ru-RU" dirty="0" smtClean="0"/>
              <a:t>пример, </a:t>
            </a:r>
            <a:r>
              <a:rPr lang="ru-RU" dirty="0"/>
              <a:t>систематическая работа по ознакомлению воспитанников с трудом оказывает огромное влияние на развитие их социального опыта, воспитание положительного отношения и уважения к труду и профессиям.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Актуальность и значимость.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942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496944" cy="43924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Задачи:</a:t>
            </a:r>
          </a:p>
          <a:p>
            <a:r>
              <a:rPr lang="ru-RU" sz="2000" dirty="0"/>
              <a:t>•        Создать и поддерживать интерес малышей к любой деятельности взрослых;</a:t>
            </a:r>
          </a:p>
          <a:p>
            <a:r>
              <a:rPr lang="ru-RU" sz="2000" dirty="0"/>
              <a:t>•        Обеспечить восприятие ребёнком простейших трудовых действий, их называния  и соотношения к профессии;</a:t>
            </a:r>
          </a:p>
          <a:p>
            <a:r>
              <a:rPr lang="ru-RU" sz="2000" dirty="0"/>
              <a:t>•        Помочь увидеть значимость труда взрослых в конкретных трудовых процессах;</a:t>
            </a:r>
          </a:p>
          <a:p>
            <a:r>
              <a:rPr lang="ru-RU" sz="2000" dirty="0"/>
              <a:t>•        Воспитывать положительное отношение к результатам труда взрослых;</a:t>
            </a:r>
          </a:p>
          <a:p>
            <a:r>
              <a:rPr lang="ru-RU" sz="2000" dirty="0"/>
              <a:t>•        Побуждать к  отражению  полученных впечатлений в разных видах деятельности;</a:t>
            </a:r>
          </a:p>
          <a:p>
            <a:endParaRPr lang="ru-RU" sz="2000" dirty="0" smtClean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7225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Цель: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формирование предпосылок профессионального самоопределения  у детей 3-4 лет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5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450696"/>
          </a:xfrm>
        </p:spPr>
        <p:txBody>
          <a:bodyPr>
            <a:noAutofit/>
          </a:bodyPr>
          <a:lstStyle/>
          <a:p>
            <a:r>
              <a:rPr lang="ru-RU" sz="3200" dirty="0"/>
              <a:t>создание положительного отношения дошкольников к труду </a:t>
            </a:r>
            <a:r>
              <a:rPr lang="ru-RU" sz="3200" dirty="0" smtClean="0"/>
              <a:t>взрослых, </a:t>
            </a:r>
            <a:r>
              <a:rPr lang="ru-RU" sz="3200" dirty="0"/>
              <a:t>повышение их интереса к трудовым действиям, к профессиям взрослых, обогащение социального опыта детей,  отражение полученных знаний и впечатлений в сюжетно-ролевых играх.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Планируемый результат: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0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Организация РППС</a:t>
            </a:r>
          </a:p>
          <a:p>
            <a:pPr marL="0" indent="0" algn="just">
              <a:buNone/>
            </a:pPr>
            <a:r>
              <a:rPr lang="ru-RU" dirty="0" smtClean="0"/>
              <a:t> - </a:t>
            </a:r>
            <a:r>
              <a:rPr lang="ru-RU" dirty="0" err="1" smtClean="0"/>
              <a:t>полифункциональность</a:t>
            </a:r>
            <a:r>
              <a:rPr lang="ru-RU" dirty="0" smtClean="0"/>
              <a:t>: использование наглядно-дидактических пособий (во время прохождения проекта были приобретены следующие дидактические пособия: развивающие игры «Профессии», «Все профессии важны 1,2», домино «Любимый транспорт», лото «Профессии», книги, раскраски. Воспитателями были созданы настольно-печатные игры «Четвертый лишний», лото «Профессии»)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>
              <a:buFontTx/>
              <a:buChar char="-"/>
            </a:pPr>
            <a:endParaRPr lang="ru-RU" dirty="0"/>
          </a:p>
        </p:txBody>
      </p:sp>
      <p:pic>
        <p:nvPicPr>
          <p:cNvPr id="1026" name="Picture 2" descr="C:\Users\ДС\Desktop\Фото\00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С\Desktop\Фото\008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0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7768373" cy="5754952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 err="1"/>
              <a:t>трансформируемость</a:t>
            </a:r>
            <a:r>
              <a:rPr lang="ru-RU" dirty="0"/>
              <a:t>: использование пространства группы для оформления сюжетно-ролевых игр;</a:t>
            </a:r>
          </a:p>
          <a:p>
            <a:r>
              <a:rPr lang="ru-RU" dirty="0"/>
              <a:t>- вариативность: внесение новых атрибутов (приобретены: каска строителя, жезл полицейского, тележка с набором продуктов, родителями изготовлены спецодежда доктора, повара, парикмахера)</a:t>
            </a:r>
          </a:p>
          <a:p>
            <a:endParaRPr lang="ru-RU" dirty="0"/>
          </a:p>
        </p:txBody>
      </p:sp>
      <p:pic>
        <p:nvPicPr>
          <p:cNvPr id="2050" name="Picture 2" descr="C:\Users\ДС\Desktop\Фото\00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С\Desktop\Фото\01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2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Взаимодействие с родителями</a:t>
            </a:r>
          </a:p>
          <a:p>
            <a:r>
              <a:rPr lang="ru-RU" sz="2400" dirty="0"/>
              <a:t>- Проведение родительского собрания на тему: «Формирование основ нравственного отношения к профессиям людей и бережного отношения к результатам труда взрослых»</a:t>
            </a:r>
          </a:p>
          <a:p>
            <a:r>
              <a:rPr lang="ru-RU" sz="2400" dirty="0"/>
              <a:t>- Консультация для родителей «Трудовое воспитание детей в семье и в детском саду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3074" name="Picture 2" descr="C:\Users\ДС\Desktop\Фото\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12526"/>
            <a:ext cx="5112567" cy="33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01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</TotalTime>
  <Words>709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Проект:</vt:lpstr>
      <vt:lpstr>Презентация PowerPoint</vt:lpstr>
      <vt:lpstr>Возрастные особенности детей 3-4 лет</vt:lpstr>
      <vt:lpstr>Актуальность и значимость.</vt:lpstr>
      <vt:lpstr>Цель:  формирование предпосылок профессионального самоопределения  у детей 3-4 лет</vt:lpstr>
      <vt:lpstr>Планируемый результат: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Игровые технологии (дидактические игры, сюжетно-ролевые игры)  </vt:lpstr>
      <vt:lpstr>Технология экскурсия (экскурсия в кабинет врача, экскурсия на кухню детского сада)</vt:lpstr>
      <vt:lpstr>Презентация PowerPoint</vt:lpstr>
      <vt:lpstr>Презентация PowerPoint</vt:lpstr>
      <vt:lpstr>Индикатор эффективности использования проектной деятельности:</vt:lpstr>
      <vt:lpstr>Презентация PowerPoint</vt:lpstr>
      <vt:lpstr>Презентация PowerPoint</vt:lpstr>
      <vt:lpstr>- Перспективы работы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Тема:</dc:title>
  <dc:creator>ДС</dc:creator>
  <cp:lastModifiedBy>Старший воспитатель</cp:lastModifiedBy>
  <cp:revision>18</cp:revision>
  <dcterms:created xsi:type="dcterms:W3CDTF">2017-01-24T10:46:25Z</dcterms:created>
  <dcterms:modified xsi:type="dcterms:W3CDTF">2018-12-06T07:22:37Z</dcterms:modified>
</cp:coreProperties>
</file>