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D70AF6-4207-4B0C-B5C2-F8E00A37B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918CD3-868E-4352-9D33-6D6CEDD41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ACE2EB-EE8F-4EBF-9527-1E678EB2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D92-8B37-447D-96DB-B5223A656B6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4A3DCC-49ED-4D04-A2FD-264207459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D78AF5-B928-4092-B6FC-5031D0E6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DFB7-8225-49DE-9F2E-46EAC2AA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3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BB1982-CE78-4823-84DD-E1EC491E4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1BA765-79D7-4D5C-A1D0-E9C3CA9BB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1C1933-F22B-4E81-9AEC-A5997B60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D92-8B37-447D-96DB-B5223A656B6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0E2FC1-201E-4C44-AAA2-A31A8B8A9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41488E-2DE8-4E09-8CBA-8CA9392F2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DFB7-8225-49DE-9F2E-46EAC2AA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13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33AA0B1-F47F-4C67-9E59-2DB56D3CF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225E3C-F0F3-4E3E-811F-E7BC0AE91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F5FEFE-FDA8-42F8-A45E-90AA91C40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D92-8B37-447D-96DB-B5223A656B6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9F0514-F7DF-49CB-989F-5303E46A0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FDEE2F-299A-4FEC-B403-93A30A57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DFB7-8225-49DE-9F2E-46EAC2AA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72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3A3DF1-B7F6-4F7F-BB6C-C2E086B2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FC6695-7AC7-4B0D-A994-0AC0B700E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6EB8BB-78FC-4CED-BD57-3D879DB02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D92-8B37-447D-96DB-B5223A656B6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E70FE6-8624-4FB1-819F-00AC4D219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C5E800-E6E8-4726-B3C0-914EDC30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DFB7-8225-49DE-9F2E-46EAC2AA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81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9614B-0C7F-437F-8AB1-FE9CA043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B97615-54EF-46AA-8231-D8C9583E2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14A546-2EFE-4E2D-9E39-DAFD4C2BD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D92-8B37-447D-96DB-B5223A656B6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DAB8DE-DE7E-4832-A8D9-44581A68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556891-1CF9-4EA7-936B-835DB823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DFB7-8225-49DE-9F2E-46EAC2AA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69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0D842-DC06-41E7-A4FD-2C0CE08F0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4A401E-3851-4CF5-B683-CB35885BE8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4BEB83-5F99-42B6-BBF8-7A1E82188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359AC9-E52D-4A8E-B209-68AD9251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D92-8B37-447D-96DB-B5223A656B6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B1E9C2-3FD7-478D-AA1E-87B97D9FF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93B0F9-8AC5-4FF3-8B61-B991349F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DFB7-8225-49DE-9F2E-46EAC2AA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74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072AB-7205-41E7-AF8C-C49672BDD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B51D09-DF20-436F-9CA1-C1F05239C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F7512A-680C-41BE-8260-7C4041D6A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00759FD-0892-4256-8142-14EA789BC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E0EBAAB-3EB0-444D-911F-515666708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CEDA88-DA98-4442-B0A3-8AC201F47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D92-8B37-447D-96DB-B5223A656B6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AAECF2-F81F-42F1-B338-B8833788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B43726-AC0A-4C60-A2A2-5AC2D7CDE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DFB7-8225-49DE-9F2E-46EAC2AA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9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B9FD3A-BBDE-4C3C-A437-EE0AA6FAE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BA7F17-5EDB-4256-B265-82A731FB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D92-8B37-447D-96DB-B5223A656B6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E4266ED-505C-49CC-951B-9E3A0A9F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4AA264F-2F1D-4299-92CD-9A39B49EF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DFB7-8225-49DE-9F2E-46EAC2AA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75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A70FAA8-B0CB-41DA-ADAA-7AFD28EF2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D92-8B37-447D-96DB-B5223A656B6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EC84D4-95C6-4E87-802A-997DD910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B8ABE9-0395-422C-BA76-CA8D64494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DFB7-8225-49DE-9F2E-46EAC2AA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5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146E8-8C63-477D-B986-6D48989A2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3F9451-9F7F-4087-8E90-45D33634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78860E-A182-4EE1-990D-F55161CE7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592665-06C5-4599-9C55-7B1136E56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D92-8B37-447D-96DB-B5223A656B6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7563F-05AB-4EC1-8419-95C089E56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556EE2-77E4-47EB-9F48-914D643F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DFB7-8225-49DE-9F2E-46EAC2AA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26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5BA1C3-0A58-4F0E-865D-1C564DDA4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370675-310B-4B64-9D26-FFC02CF31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E02152-6E17-4154-9A28-5146401D8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EA1A6C-7A5D-44D9-A468-C349550B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4D92-8B37-447D-96DB-B5223A656B6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351753-49DB-407B-B8CB-CBA3FBFBC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B76CF3-96DD-4115-BFC7-94364CE50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DFB7-8225-49DE-9F2E-46EAC2AA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15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1E359-CC82-4E68-A0F4-F2247B9C4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BD09C1-721D-40B1-8733-F2ED1854F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680AFF-6642-4185-96E5-E5E040133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4D92-8B37-447D-96DB-B5223A656B68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2B596C-F866-471E-BAA3-80CC829BB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460BE4-089C-4158-97D6-D2550CAD1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DFB7-8225-49DE-9F2E-46EAC2AA1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68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E3DE99-4DD5-40B2-98C5-8549E2D4B6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Итоговый мониторинг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DD14B1-DAA8-402B-9C6A-045035FDE1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2023-2024</a:t>
            </a:r>
          </a:p>
        </p:txBody>
      </p:sp>
    </p:spTree>
    <p:extLst>
      <p:ext uri="{BB962C8B-B14F-4D97-AF65-F5344CB8AC3E}">
        <p14:creationId xmlns:p14="http://schemas.microsoft.com/office/powerpoint/2010/main" val="295674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E3DE99-4DD5-40B2-98C5-8549E2D4B6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DC89B5-40A9-492A-8EA6-757F77C965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69" t="25670" r="38358" b="14149"/>
          <a:stretch/>
        </p:blipFill>
        <p:spPr>
          <a:xfrm>
            <a:off x="453224" y="220434"/>
            <a:ext cx="11460480" cy="629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E3DE99-4DD5-40B2-98C5-8549E2D4B6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F5FAFF7-6314-436D-9FF7-AAF353CE6D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54" t="35722" r="62420" b="13123"/>
          <a:stretch/>
        </p:blipFill>
        <p:spPr>
          <a:xfrm>
            <a:off x="405517" y="262393"/>
            <a:ext cx="11449878" cy="637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1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EB4CBFED-4C1C-4047-8813-FA12B19022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28269" y="245983"/>
            <a:ext cx="7258718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b="1" dirty="0"/>
              <a:t>Сравнительный анализ по ОО </a:t>
            </a:r>
            <a:br>
              <a:rPr lang="ru-RU" b="1" dirty="0"/>
            </a:br>
            <a:r>
              <a:rPr lang="ru-RU" b="1" dirty="0"/>
              <a:t>за 2023-2024 учебный год</a:t>
            </a:r>
            <a:br>
              <a:rPr lang="ru-RU" dirty="0"/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77FE2433-2A12-41A5-889B-DDF0EDA00C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213068"/>
              </p:ext>
            </p:extLst>
          </p:nvPr>
        </p:nvGraphicFramePr>
        <p:xfrm>
          <a:off x="2765425" y="1969532"/>
          <a:ext cx="6661150" cy="2043178"/>
        </p:xfrm>
        <a:graphic>
          <a:graphicData uri="http://schemas.openxmlformats.org/drawingml/2006/table">
            <a:tbl>
              <a:tblPr firstRow="1" firstCol="1" bandRow="1"/>
              <a:tblGrid>
                <a:gridCol w="1383030">
                  <a:extLst>
                    <a:ext uri="{9D8B030D-6E8A-4147-A177-3AD203B41FA5}">
                      <a16:colId xmlns:a16="http://schemas.microsoft.com/office/drawing/2014/main" val="1363727905"/>
                    </a:ext>
                  </a:extLst>
                </a:gridCol>
                <a:gridCol w="913130">
                  <a:extLst>
                    <a:ext uri="{9D8B030D-6E8A-4147-A177-3AD203B41FA5}">
                      <a16:colId xmlns:a16="http://schemas.microsoft.com/office/drawing/2014/main" val="3227851992"/>
                    </a:ext>
                  </a:extLst>
                </a:gridCol>
                <a:gridCol w="1306830">
                  <a:extLst>
                    <a:ext uri="{9D8B030D-6E8A-4147-A177-3AD203B41FA5}">
                      <a16:colId xmlns:a16="http://schemas.microsoft.com/office/drawing/2014/main" val="450753203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449174430"/>
                    </a:ext>
                  </a:extLst>
                </a:gridCol>
                <a:gridCol w="716915">
                  <a:extLst>
                    <a:ext uri="{9D8B030D-6E8A-4147-A177-3AD203B41FA5}">
                      <a16:colId xmlns:a16="http://schemas.microsoft.com/office/drawing/2014/main" val="1477828015"/>
                    </a:ext>
                  </a:extLst>
                </a:gridCol>
                <a:gridCol w="1163320">
                  <a:extLst>
                    <a:ext uri="{9D8B030D-6E8A-4147-A177-3AD203B41FA5}">
                      <a16:colId xmlns:a16="http://schemas.microsoft.com/office/drawing/2014/main" val="39643740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 эстетическое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788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845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58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601159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CC70319A-9F80-453D-87EB-650B4E09B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609108"/>
              </p:ext>
            </p:extLst>
          </p:nvPr>
        </p:nvGraphicFramePr>
        <p:xfrm>
          <a:off x="2765425" y="4274641"/>
          <a:ext cx="6661150" cy="2043178"/>
        </p:xfrm>
        <a:graphic>
          <a:graphicData uri="http://schemas.openxmlformats.org/drawingml/2006/table">
            <a:tbl>
              <a:tblPr firstRow="1" firstCol="1" bandRow="1"/>
              <a:tblGrid>
                <a:gridCol w="1383030">
                  <a:extLst>
                    <a:ext uri="{9D8B030D-6E8A-4147-A177-3AD203B41FA5}">
                      <a16:colId xmlns:a16="http://schemas.microsoft.com/office/drawing/2014/main" val="708379086"/>
                    </a:ext>
                  </a:extLst>
                </a:gridCol>
                <a:gridCol w="913130">
                  <a:extLst>
                    <a:ext uri="{9D8B030D-6E8A-4147-A177-3AD203B41FA5}">
                      <a16:colId xmlns:a16="http://schemas.microsoft.com/office/drawing/2014/main" val="750655072"/>
                    </a:ext>
                  </a:extLst>
                </a:gridCol>
                <a:gridCol w="1306830">
                  <a:extLst>
                    <a:ext uri="{9D8B030D-6E8A-4147-A177-3AD203B41FA5}">
                      <a16:colId xmlns:a16="http://schemas.microsoft.com/office/drawing/2014/main" val="2777516896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4260559857"/>
                    </a:ext>
                  </a:extLst>
                </a:gridCol>
                <a:gridCol w="716915">
                  <a:extLst>
                    <a:ext uri="{9D8B030D-6E8A-4147-A177-3AD203B41FA5}">
                      <a16:colId xmlns:a16="http://schemas.microsoft.com/office/drawing/2014/main" val="2440853307"/>
                    </a:ext>
                  </a:extLst>
                </a:gridCol>
                <a:gridCol w="1163320">
                  <a:extLst>
                    <a:ext uri="{9D8B030D-6E8A-4147-A177-3AD203B41FA5}">
                      <a16:colId xmlns:a16="http://schemas.microsoft.com/office/drawing/2014/main" val="7441394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 эстетическое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958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083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338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434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14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84DC6E-F865-4C4A-B3C6-FFF8A64D7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b="1" dirty="0"/>
            </a:br>
            <a:br>
              <a:rPr lang="ru-RU" b="1" dirty="0"/>
            </a:br>
            <a:r>
              <a:rPr lang="ru-RU" b="1" dirty="0"/>
              <a:t>Сравнительный анализ по ОО </a:t>
            </a:r>
            <a:br>
              <a:rPr lang="ru-RU" b="1" dirty="0"/>
            </a:br>
            <a:r>
              <a:rPr lang="ru-RU" b="1" dirty="0"/>
              <a:t>за 2023-2024 учебный год</a:t>
            </a:r>
            <a:br>
              <a:rPr lang="ru-RU" dirty="0"/>
            </a:br>
            <a:r>
              <a:rPr lang="ru-RU" b="1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D59BF49-5A21-48C0-B692-461752D064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574238"/>
              </p:ext>
            </p:extLst>
          </p:nvPr>
        </p:nvGraphicFramePr>
        <p:xfrm>
          <a:off x="2630253" y="1690688"/>
          <a:ext cx="6661150" cy="2043178"/>
        </p:xfrm>
        <a:graphic>
          <a:graphicData uri="http://schemas.openxmlformats.org/drawingml/2006/table">
            <a:tbl>
              <a:tblPr firstRow="1" firstCol="1" bandRow="1"/>
              <a:tblGrid>
                <a:gridCol w="1383030">
                  <a:extLst>
                    <a:ext uri="{9D8B030D-6E8A-4147-A177-3AD203B41FA5}">
                      <a16:colId xmlns:a16="http://schemas.microsoft.com/office/drawing/2014/main" val="2621959159"/>
                    </a:ext>
                  </a:extLst>
                </a:gridCol>
                <a:gridCol w="913130">
                  <a:extLst>
                    <a:ext uri="{9D8B030D-6E8A-4147-A177-3AD203B41FA5}">
                      <a16:colId xmlns:a16="http://schemas.microsoft.com/office/drawing/2014/main" val="647553169"/>
                    </a:ext>
                  </a:extLst>
                </a:gridCol>
                <a:gridCol w="1306830">
                  <a:extLst>
                    <a:ext uri="{9D8B030D-6E8A-4147-A177-3AD203B41FA5}">
                      <a16:colId xmlns:a16="http://schemas.microsoft.com/office/drawing/2014/main" val="218356882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3123233032"/>
                    </a:ext>
                  </a:extLst>
                </a:gridCol>
                <a:gridCol w="716915">
                  <a:extLst>
                    <a:ext uri="{9D8B030D-6E8A-4147-A177-3AD203B41FA5}">
                      <a16:colId xmlns:a16="http://schemas.microsoft.com/office/drawing/2014/main" val="2520803351"/>
                    </a:ext>
                  </a:extLst>
                </a:gridCol>
                <a:gridCol w="1163320">
                  <a:extLst>
                    <a:ext uri="{9D8B030D-6E8A-4147-A177-3AD203B41FA5}">
                      <a16:colId xmlns:a16="http://schemas.microsoft.com/office/drawing/2014/main" val="1419844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 эстетическое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694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года 2022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099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608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793922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646F6AE-F626-49D4-AD1B-3592A3A45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284690"/>
              </p:ext>
            </p:extLst>
          </p:nvPr>
        </p:nvGraphicFramePr>
        <p:xfrm>
          <a:off x="2630253" y="4020199"/>
          <a:ext cx="6661150" cy="2311063"/>
        </p:xfrm>
        <a:graphic>
          <a:graphicData uri="http://schemas.openxmlformats.org/drawingml/2006/table">
            <a:tbl>
              <a:tblPr firstRow="1" firstCol="1" bandRow="1"/>
              <a:tblGrid>
                <a:gridCol w="1383030">
                  <a:extLst>
                    <a:ext uri="{9D8B030D-6E8A-4147-A177-3AD203B41FA5}">
                      <a16:colId xmlns:a16="http://schemas.microsoft.com/office/drawing/2014/main" val="2490743447"/>
                    </a:ext>
                  </a:extLst>
                </a:gridCol>
                <a:gridCol w="913130">
                  <a:extLst>
                    <a:ext uri="{9D8B030D-6E8A-4147-A177-3AD203B41FA5}">
                      <a16:colId xmlns:a16="http://schemas.microsoft.com/office/drawing/2014/main" val="148559291"/>
                    </a:ext>
                  </a:extLst>
                </a:gridCol>
                <a:gridCol w="1306830">
                  <a:extLst>
                    <a:ext uri="{9D8B030D-6E8A-4147-A177-3AD203B41FA5}">
                      <a16:colId xmlns:a16="http://schemas.microsoft.com/office/drawing/2014/main" val="3437458796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3524587486"/>
                    </a:ext>
                  </a:extLst>
                </a:gridCol>
                <a:gridCol w="716915">
                  <a:extLst>
                    <a:ext uri="{9D8B030D-6E8A-4147-A177-3AD203B41FA5}">
                      <a16:colId xmlns:a16="http://schemas.microsoft.com/office/drawing/2014/main" val="1774530471"/>
                    </a:ext>
                  </a:extLst>
                </a:gridCol>
                <a:gridCol w="1163320">
                  <a:extLst>
                    <a:ext uri="{9D8B030D-6E8A-4147-A177-3AD203B41FA5}">
                      <a16:colId xmlns:a16="http://schemas.microsoft.com/office/drawing/2014/main" val="2429136846"/>
                    </a:ext>
                  </a:extLst>
                </a:gridCol>
              </a:tblGrid>
              <a:tr h="812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 эстетическое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702108"/>
                  </a:ext>
                </a:extLst>
              </a:tr>
              <a:tr h="302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274881"/>
                  </a:ext>
                </a:extLst>
              </a:tr>
              <a:tr h="625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803636"/>
                  </a:ext>
                </a:extLst>
              </a:tr>
              <a:tr h="302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590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0538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195</Words>
  <Application>Microsoft Office PowerPoint</Application>
  <PresentationFormat>Широкоэкранный</PresentationFormat>
  <Paragraphs>113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Итоговый мониторинг </vt:lpstr>
      <vt:lpstr> </vt:lpstr>
      <vt:lpstr> </vt:lpstr>
      <vt:lpstr>Сравнительный анализ по ОО  за 2023-2024 учебный год </vt:lpstr>
      <vt:lpstr>  Сравнительный анализ по ОО  за 2023-2024 учебный год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мониторинг </dc:title>
  <dc:creator>Старший воспитатель</dc:creator>
  <cp:lastModifiedBy>Старший воспитатель</cp:lastModifiedBy>
  <cp:revision>1</cp:revision>
  <dcterms:created xsi:type="dcterms:W3CDTF">2024-06-04T05:30:59Z</dcterms:created>
  <dcterms:modified xsi:type="dcterms:W3CDTF">2024-06-04T05:42:54Z</dcterms:modified>
</cp:coreProperties>
</file>