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7" r:id="rId3"/>
    <p:sldId id="259" r:id="rId4"/>
    <p:sldId id="290" r:id="rId5"/>
    <p:sldId id="285" r:id="rId6"/>
    <p:sldId id="274" r:id="rId7"/>
    <p:sldId id="291" r:id="rId8"/>
    <p:sldId id="286" r:id="rId9"/>
    <p:sldId id="276" r:id="rId10"/>
    <p:sldId id="292" r:id="rId11"/>
    <p:sldId id="287" r:id="rId12"/>
    <p:sldId id="293" r:id="rId13"/>
    <p:sldId id="280" r:id="rId14"/>
    <p:sldId id="27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706"/>
    <a:srgbClr val="D74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0_c41ea_723a4678_X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0"/>
          <a:stretch>
            <a:fillRect/>
          </a:stretch>
        </p:blipFill>
        <p:spPr bwMode="auto">
          <a:xfrm>
            <a:off x="-285750" y="3143251"/>
            <a:ext cx="4733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8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0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0_1af6bf_c0a36165_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t="13892" b="30489"/>
          <a:stretch>
            <a:fillRect/>
          </a:stretch>
        </p:blipFill>
        <p:spPr bwMode="auto">
          <a:xfrm>
            <a:off x="71438" y="6381752"/>
            <a:ext cx="6500812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1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1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1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BA1D5DA-DFA7-430B-99C9-9437E0FC99B4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EDD328-266E-4F21-ACE7-7F2CE4280C4A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Рисунок 8" descr="0_8c30d_eefc0a15_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0"/>
            <a:ext cx="185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3" y="1792468"/>
            <a:ext cx="871537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детьми!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7064" y="4005064"/>
            <a:ext cx="2987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</a:t>
            </a:r>
          </a:p>
          <a:p>
            <a:pPr>
              <a:defRPr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учителя-логопеды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Шестакова О.Л.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Клепикова Н.В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Ленцова М.В.</a:t>
            </a:r>
          </a:p>
          <a:p>
            <a:pPr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826" y="103428"/>
            <a:ext cx="835074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221»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7" y="6309320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Ярославль, 2021г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2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6"/>
            <a:ext cx="8229600" cy="322584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есть черно-белая картинка и цветная пленка или стёклышко, Вы сможете с ребёнком поиграть в игру «Раскрась предметы», тем самым закрепляя навык согласования прилагательных с существительными.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4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56992"/>
            <a:ext cx="3170195" cy="3311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71367"/>
            <a:ext cx="4104456" cy="32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«Раскрась предметы»</a:t>
            </a:r>
            <a:endParaRPr lang="ru-RU" sz="4000" b="1" dirty="0">
              <a:solidFill>
                <a:srgbClr val="7827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https://youtu.be/R8xKHK0bIKA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3240359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дома есть машинка, сделайте горку, поставьте домик и ёлочки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потренируйтесь в образовании приставочных глаголов, играя в игру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«Доскажи словечко».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924944"/>
            <a:ext cx="8507288" cy="320069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ребёнка продолжить фразу: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машина к дому ….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пусть дети повторят её.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следующий сад!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564904"/>
            <a:ext cx="2847687" cy="40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633553"/>
          </a:xfrm>
        </p:spPr>
        <p:txBody>
          <a:bodyPr>
            <a:noAutofit/>
          </a:bodyPr>
          <a:lstStyle/>
          <a:p>
            <a:r>
              <a:rPr lang="ru-RU" sz="3600" b="1" kern="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«Доскажи словечко»</a:t>
            </a:r>
            <a:endParaRPr lang="ru-RU" sz="3600" b="1" kern="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772816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https://youtu.be/rC0c5RQTmps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22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«Расшифруй и выполни задание»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4317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схемы, дети учатся строить правильные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https://youtu.be/9AjNTOAwF-w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6000" b="1" i="1" dirty="0">
                <a:solidFill>
                  <a:srgbClr val="7827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72906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современном мире гаджеты вытесняют живое общение и дети перестают общаться друг с другом, а обращённая к ним речь становится лишь фоновым шумом. Поэтому сейчас очень много детей с проблемами в речевом развитии. </a:t>
            </a:r>
            <a:br>
              <a:rPr lang="ru-RU" sz="2200" b="1" i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вернуться к старой доброй песочнице и поиграть …</a:t>
            </a:r>
            <a:r>
              <a:rPr lang="ru-RU" dirty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14165" r="11705"/>
          <a:stretch/>
        </p:blipFill>
        <p:spPr bwMode="auto">
          <a:xfrm>
            <a:off x="302593" y="2348880"/>
            <a:ext cx="4212466" cy="283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519486" cy="299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песочнице способствуют: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776864" cy="5040560"/>
          </a:xfrm>
          <a:noFill/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реодолеть речевой негативизм;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преодолеть неуверенность в себе;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дыхание, так как это основа речи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активизировать речевую деятельность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обогатить диапазон игровых умений и навыков;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регулировать поведенческие трудности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постепенно приучая их подчиняться правилам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акрепить речевой материал по рекомендациям логопеда.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игры для развития речи в песочнице.</a:t>
            </a:r>
            <a:endParaRPr lang="ru-RU" sz="3600" b="1" dirty="0">
              <a:solidFill>
                <a:srgbClr val="7827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8167"/>
            <a:ext cx="8229600" cy="525119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возможности играть в песке (например, в зимнее время) можно взять тазик или глубокий поднос с пшеном, рисом или манкой.</a:t>
            </a: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«Доскажи словечко»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песок прячем разные предметы или мелкие игрушки. Предлагаем ребёнку найти их и досказать словечко.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тебя есть ……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 меня нет …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подойду поближе к 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рассмотреть 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 любуюсь…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мечтаю о …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следующий слайд. Посмотрите, как наши дети играют со словами.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64" y="3791434"/>
            <a:ext cx="2299084" cy="2445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36057"/>
            <a:ext cx="2324778" cy="25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«Доскажи словечко»</a:t>
            </a:r>
            <a:endParaRPr lang="ru-RU" b="1" dirty="0">
              <a:solidFill>
                <a:srgbClr val="7827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https://youtu.be/DdvDbz8vQNQ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340768"/>
            <a:ext cx="8651304" cy="374441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словечко»</a:t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в эту игру с детьми, Вы сможете развить словарь прилагательных и глаголов, тем самым заложив основу успешного школьного обучения.</a:t>
            </a:r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4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://youtu.be/V_Dl_p0muhU</a:t>
            </a:r>
            <a:r>
              <a:rPr lang="ru-RU" sz="4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509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песочнице можно поискать клад и сосчитать свои находки</a:t>
            </a:r>
            <a:endParaRPr lang="ru-RU" sz="4000" b="1" dirty="0">
              <a:solidFill>
                <a:srgbClr val="7827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Спрячьте в песочницу несколько одинаковых предметов, предложите ребёнку найти их и сосчитать свои находки.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 наши дети в песочнице собирают урожай и считают свои находки.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429000"/>
            <a:ext cx="4032448" cy="30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827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«Сосчитай урожай»</a:t>
            </a:r>
            <a:endParaRPr lang="ru-RU" b="1" dirty="0">
              <a:solidFill>
                <a:srgbClr val="7827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://youtu.be/wvjdAuv8wyM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891480"/>
            <a:ext cx="8784976" cy="69127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«Жадина»</a:t>
            </a:r>
            <a:b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находками из песочницы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пожадничать, тем самым закрепить умение согласовывать местоимения с существительными.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 играют наши дети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https://youtu.be/Z41mjGsPTrw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74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22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52207</Template>
  <TotalTime>2202</TotalTime>
  <Words>373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52207</vt:lpstr>
      <vt:lpstr>Презентация PowerPoint</vt:lpstr>
      <vt:lpstr>    В современном мире гаджеты вытесняют живое общение и дети перестают общаться друг с другом, а обращённая к ним речь становится лишь фоновым шумом. Поэтому сейчас очень много детей с проблемами в речевом развитии.  Мы предлагаем вернуться к старой доброй песочнице и поиграть …  </vt:lpstr>
      <vt:lpstr>Игры в песочнице способствуют: </vt:lpstr>
      <vt:lpstr>Предлагаем Вам игры для развития речи в песочнице.</vt:lpstr>
      <vt:lpstr>Игра «Доскажи словечко»</vt:lpstr>
      <vt:lpstr>Игра «Подбери словечко»  Играя в эту игру с детьми, Вы сможете развить словарь прилагательных и глаголов, тем самым заложив основу успешного школьного обучения.  https://youtu.be/V_Dl_p0muhU   </vt:lpstr>
      <vt:lpstr>В песочнице можно поискать клад и сосчитать свои находки</vt:lpstr>
      <vt:lpstr>Игра «Сосчитай урожай»</vt:lpstr>
      <vt:lpstr>Игра «Жадина»  С находками из песочницы можно пожадничать, тем самым закрепить умение согласовывать местоимения с существительными. Посмотрите, как играют наши дети.  https://youtu.be/Z41mjGsPTrw </vt:lpstr>
      <vt:lpstr>Если у вас есть черно-белая картинка и цветная пленка или стёклышко, Вы сможете с ребёнком поиграть в игру «Раскрась предметы», тем самым закрепляя навык согласования прилагательных с существительными.</vt:lpstr>
      <vt:lpstr>Игра «Раскрась предметы»</vt:lpstr>
      <vt:lpstr> Если у вас дома есть машинка, сделайте горку, поставьте домик и ёлочки и  потренируйтесь в образовании приставочных глаголов, играя в игру «Доскажи словечко».</vt:lpstr>
      <vt:lpstr>Игра «Доскажи словечко»</vt:lpstr>
      <vt:lpstr>Игра «Расшифруй и выполни задание»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User Windows</cp:lastModifiedBy>
  <cp:revision>96</cp:revision>
  <dcterms:created xsi:type="dcterms:W3CDTF">2021-01-15T10:59:49Z</dcterms:created>
  <dcterms:modified xsi:type="dcterms:W3CDTF">2021-12-04T08:21:32Z</dcterms:modified>
</cp:coreProperties>
</file>